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2" r:id="rId2"/>
    <p:sldId id="256" r:id="rId3"/>
    <p:sldId id="257" r:id="rId4"/>
    <p:sldId id="261" r:id="rId5"/>
    <p:sldId id="258" r:id="rId6"/>
    <p:sldId id="259" r:id="rId7"/>
    <p:sldId id="260" r:id="rId8"/>
  </p:sldIdLst>
  <p:sldSz cx="6858000" cy="12192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0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Gustafsson" userId="3046a479-1ec2-42ce-8d1e-f23389e8ce72" providerId="ADAL" clId="{B184F8D8-C5DF-4C7B-A3BE-BE3A9C39C12A}"/>
    <pc:docChg chg="delSld modSld sldOrd">
      <pc:chgData name="Fredrik Gustafsson" userId="3046a479-1ec2-42ce-8d1e-f23389e8ce72" providerId="ADAL" clId="{B184F8D8-C5DF-4C7B-A3BE-BE3A9C39C12A}" dt="2025-05-21T05:50:26.500" v="2"/>
      <pc:docMkLst>
        <pc:docMk/>
      </pc:docMkLst>
      <pc:sldChg chg="ord">
        <pc:chgData name="Fredrik Gustafsson" userId="3046a479-1ec2-42ce-8d1e-f23389e8ce72" providerId="ADAL" clId="{B184F8D8-C5DF-4C7B-A3BE-BE3A9C39C12A}" dt="2025-05-21T05:50:26.500" v="2"/>
        <pc:sldMkLst>
          <pc:docMk/>
          <pc:sldMk cId="3429301333" sldId="262"/>
        </pc:sldMkLst>
      </pc:sldChg>
      <pc:sldChg chg="del">
        <pc:chgData name="Fredrik Gustafsson" userId="3046a479-1ec2-42ce-8d1e-f23389e8ce72" providerId="ADAL" clId="{B184F8D8-C5DF-4C7B-A3BE-BE3A9C39C12A}" dt="2025-05-21T05:50:06.915" v="0" actId="2696"/>
        <pc:sldMkLst>
          <pc:docMk/>
          <pc:sldMk cId="2546631870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1E62F-98CF-45B2-9F36-152352212A30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72D30-0F6F-483F-A11E-026BC91DB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0592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72D30-0F6F-483F-A11E-026BC91DB3C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5237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69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50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9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35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4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6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4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75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3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40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98C4E-3E7E-41EC-9B7D-94670DC3FAD8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10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2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11" Type="http://schemas.openxmlformats.org/officeDocument/2006/relationships/image" Target="../media/image9.png"/><Relationship Id="rId5" Type="http://schemas.openxmlformats.org/officeDocument/2006/relationships/image" Target="../media/image11.png"/><Relationship Id="rId10" Type="http://schemas.openxmlformats.org/officeDocument/2006/relationships/image" Target="../media/image2.svg"/><Relationship Id="rId4" Type="http://schemas.openxmlformats.org/officeDocument/2006/relationships/image" Target="../media/image4.sv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B92376-CD3B-EE8E-01C1-EFC5B99DA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2185638"/>
            <a:ext cx="5915025" cy="820029"/>
          </a:xfrm>
        </p:spPr>
        <p:txBody>
          <a:bodyPr/>
          <a:lstStyle/>
          <a:p>
            <a:r>
              <a:rPr lang="sv-SE" dirty="0"/>
              <a:t>Vid votering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5F3C31-4FC7-7BB3-0871-02C32C30A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fastighet avger 1 röst.</a:t>
            </a:r>
          </a:p>
          <a:p>
            <a:r>
              <a:rPr lang="sv-SE" dirty="0"/>
              <a:t>Fastigheter väger olika tungt utifrån sitt mantal.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Är det två delägare måste båda vara närvarande eller fullmakt skrivas.</a:t>
            </a:r>
          </a:p>
          <a:p>
            <a:r>
              <a:rPr lang="sv-SE" dirty="0"/>
              <a:t>Är det fler än två delägare ska ställföreträdare vara utsedd.</a:t>
            </a:r>
          </a:p>
          <a:p>
            <a:r>
              <a:rPr lang="sv-SE" dirty="0"/>
              <a:t>Finns ställföreträdare utsedd röstar hen för hela fastigheten.</a:t>
            </a:r>
          </a:p>
          <a:p>
            <a:r>
              <a:rPr lang="sv-SE" dirty="0"/>
              <a:t>Ombud kan representera en (1) ägarkonstellations fastighet(er) genom fullmakt från alla delägare eller ställföreträdare.</a:t>
            </a:r>
          </a:p>
          <a:p>
            <a:r>
              <a:rPr lang="sv-SE"/>
              <a:t>Ombud kan </a:t>
            </a:r>
            <a:r>
              <a:rPr lang="sv-SE" dirty="0"/>
              <a:t>representera en (1) ägarkonstellations fastighet(er) utöver sin egen. Det kan ske genom fullmakt från alla delägare eller fullmakt från ställföreträdare.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30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32339959-5657-9603-97CE-60FDB1C124FF}"/>
              </a:ext>
            </a:extLst>
          </p:cNvPr>
          <p:cNvSpPr txBox="1"/>
          <p:nvPr/>
        </p:nvSpPr>
        <p:spPr>
          <a:xfrm>
            <a:off x="974097" y="423746"/>
            <a:ext cx="141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stämma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B364A3E9-7BB6-44A2-03F7-7B54128A4F52}"/>
              </a:ext>
            </a:extLst>
          </p:cNvPr>
          <p:cNvSpPr txBox="1"/>
          <p:nvPr/>
        </p:nvSpPr>
        <p:spPr>
          <a:xfrm>
            <a:off x="4806174" y="423746"/>
            <a:ext cx="185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Ej på stämma</a:t>
            </a:r>
          </a:p>
        </p:txBody>
      </p:sp>
      <p:grpSp>
        <p:nvGrpSpPr>
          <p:cNvPr id="21" name="Grupp 20">
            <a:extLst>
              <a:ext uri="{FF2B5EF4-FFF2-40B4-BE49-F238E27FC236}">
                <a16:creationId xmlns:a16="http://schemas.microsoft.com/office/drawing/2014/main" id="{5DB4FD36-AACA-5C6A-2E95-CB6F024B993B}"/>
              </a:ext>
            </a:extLst>
          </p:cNvPr>
          <p:cNvGrpSpPr/>
          <p:nvPr/>
        </p:nvGrpSpPr>
        <p:grpSpPr>
          <a:xfrm>
            <a:off x="1324328" y="1107701"/>
            <a:ext cx="904278" cy="2136180"/>
            <a:chOff x="680224" y="1258152"/>
            <a:chExt cx="1037064" cy="2502098"/>
          </a:xfrm>
        </p:grpSpPr>
        <p:pic>
          <p:nvPicPr>
            <p:cNvPr id="7" name="Bild 6" descr="Gamla man som slit Jack">
              <a:extLst>
                <a:ext uri="{FF2B5EF4-FFF2-40B4-BE49-F238E27FC236}">
                  <a16:creationId xmlns:a16="http://schemas.microsoft.com/office/drawing/2014/main" id="{BAFE70E5-319D-89E6-E1B1-7D88E83C06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E898A437-40B9-6432-D715-F175514CF4F0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Ägare</a:t>
              </a:r>
            </a:p>
          </p:txBody>
        </p:sp>
      </p:grpSp>
      <p:sp>
        <p:nvSpPr>
          <p:cNvPr id="23" name="textruta 22">
            <a:extLst>
              <a:ext uri="{FF2B5EF4-FFF2-40B4-BE49-F238E27FC236}">
                <a16:creationId xmlns:a16="http://schemas.microsoft.com/office/drawing/2014/main" id="{67A33E6F-1781-148B-B7C3-1F426D8E74C7}"/>
              </a:ext>
            </a:extLst>
          </p:cNvPr>
          <p:cNvSpPr txBox="1"/>
          <p:nvPr/>
        </p:nvSpPr>
        <p:spPr>
          <a:xfrm rot="16200000">
            <a:off x="-3579019" y="4848490"/>
            <a:ext cx="77858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1 ägare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AEB8D71C-D426-3F4C-4B31-ACF0B80CC19F}"/>
              </a:ext>
            </a:extLst>
          </p:cNvPr>
          <p:cNvGrpSpPr/>
          <p:nvPr/>
        </p:nvGrpSpPr>
        <p:grpSpPr>
          <a:xfrm>
            <a:off x="1155986" y="6647416"/>
            <a:ext cx="1125925" cy="1990767"/>
            <a:chOff x="6638850" y="1817650"/>
            <a:chExt cx="2628900" cy="4648200"/>
          </a:xfrm>
        </p:grpSpPr>
        <p:pic>
          <p:nvPicPr>
            <p:cNvPr id="25" name="Bild 24" descr="Kvinna håller i plakat">
              <a:extLst>
                <a:ext uri="{FF2B5EF4-FFF2-40B4-BE49-F238E27FC236}">
                  <a16:creationId xmlns:a16="http://schemas.microsoft.com/office/drawing/2014/main" id="{BCBCF5B8-0CF0-1C8E-0238-A891EEE0D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638850" y="1817650"/>
              <a:ext cx="2628900" cy="4648200"/>
            </a:xfrm>
            <a:prstGeom prst="rect">
              <a:avLst/>
            </a:prstGeom>
          </p:spPr>
        </p:pic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AA26773E-9EA8-895F-D42C-A22067790B30}"/>
                </a:ext>
              </a:extLst>
            </p:cNvPr>
            <p:cNvSpPr txBox="1"/>
            <p:nvPr/>
          </p:nvSpPr>
          <p:spPr>
            <a:xfrm>
              <a:off x="6638850" y="2960256"/>
              <a:ext cx="2504439" cy="1347414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</a:t>
              </a:r>
            </a:p>
            <a:p>
              <a:pPr algn="ctr"/>
              <a:r>
                <a:rPr lang="sv-SE" sz="1050" dirty="0"/>
                <a:t>(Ägare annan fastighet)</a:t>
              </a:r>
            </a:p>
          </p:txBody>
        </p:sp>
      </p:grp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9B33A6D5-C367-74BE-11B5-21A3C188ECCD}"/>
              </a:ext>
            </a:extLst>
          </p:cNvPr>
          <p:cNvCxnSpPr/>
          <p:nvPr/>
        </p:nvCxnSpPr>
        <p:spPr>
          <a:xfrm>
            <a:off x="847493" y="3501483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ruta 28">
            <a:extLst>
              <a:ext uri="{FF2B5EF4-FFF2-40B4-BE49-F238E27FC236}">
                <a16:creationId xmlns:a16="http://schemas.microsoft.com/office/drawing/2014/main" id="{4075131C-FC7F-643F-339C-50E950416FD2}"/>
              </a:ext>
            </a:extLst>
          </p:cNvPr>
          <p:cNvSpPr txBox="1"/>
          <p:nvPr/>
        </p:nvSpPr>
        <p:spPr>
          <a:xfrm>
            <a:off x="974324" y="5764901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Kan vara ”vem som helst”.</a:t>
            </a:r>
          </a:p>
        </p:txBody>
      </p: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8F70925D-D101-AE3C-06E1-52BD1C89A515}"/>
              </a:ext>
            </a:extLst>
          </p:cNvPr>
          <p:cNvCxnSpPr/>
          <p:nvPr/>
        </p:nvCxnSpPr>
        <p:spPr>
          <a:xfrm>
            <a:off x="847493" y="6374781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ruta 30">
            <a:extLst>
              <a:ext uri="{FF2B5EF4-FFF2-40B4-BE49-F238E27FC236}">
                <a16:creationId xmlns:a16="http://schemas.microsoft.com/office/drawing/2014/main" id="{E61855E9-0A85-FF55-6F58-8B9FACA000BD}"/>
              </a:ext>
            </a:extLst>
          </p:cNvPr>
          <p:cNvSpPr txBox="1"/>
          <p:nvPr/>
        </p:nvSpPr>
        <p:spPr>
          <a:xfrm>
            <a:off x="970383" y="8649627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Ombud som också är fastighetsägare får representera sin fastighet och en till ägares fastighet(er).</a:t>
            </a:r>
          </a:p>
        </p:txBody>
      </p: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EDDB9E50-35B8-A5C7-1CDF-373782F58131}"/>
              </a:ext>
            </a:extLst>
          </p:cNvPr>
          <p:cNvCxnSpPr/>
          <p:nvPr/>
        </p:nvCxnSpPr>
        <p:spPr>
          <a:xfrm>
            <a:off x="847493" y="9074493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>
            <a:extLst>
              <a:ext uri="{FF2B5EF4-FFF2-40B4-BE49-F238E27FC236}">
                <a16:creationId xmlns:a16="http://schemas.microsoft.com/office/drawing/2014/main" id="{B9D3AAF0-7838-F2C1-E599-45CE47F5F4F7}"/>
              </a:ext>
            </a:extLst>
          </p:cNvPr>
          <p:cNvSpPr txBox="1"/>
          <p:nvPr/>
        </p:nvSpPr>
        <p:spPr>
          <a:xfrm>
            <a:off x="847493" y="3204026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En ägare som närvarar = inga konstigheter. </a:t>
            </a:r>
          </a:p>
        </p:txBody>
      </p:sp>
      <p:grpSp>
        <p:nvGrpSpPr>
          <p:cNvPr id="40" name="Grupp 39">
            <a:extLst>
              <a:ext uri="{FF2B5EF4-FFF2-40B4-BE49-F238E27FC236}">
                <a16:creationId xmlns:a16="http://schemas.microsoft.com/office/drawing/2014/main" id="{DBB1B4F0-0221-F549-7B80-7EAAD4FAFFDB}"/>
              </a:ext>
            </a:extLst>
          </p:cNvPr>
          <p:cNvGrpSpPr/>
          <p:nvPr/>
        </p:nvGrpSpPr>
        <p:grpSpPr>
          <a:xfrm>
            <a:off x="5209345" y="3689284"/>
            <a:ext cx="904278" cy="2136180"/>
            <a:chOff x="680224" y="1258152"/>
            <a:chExt cx="1037064" cy="2502098"/>
          </a:xfrm>
        </p:grpSpPr>
        <p:pic>
          <p:nvPicPr>
            <p:cNvPr id="41" name="Bild 40" descr="Gamla man som slit Jack">
              <a:extLst>
                <a:ext uri="{FF2B5EF4-FFF2-40B4-BE49-F238E27FC236}">
                  <a16:creationId xmlns:a16="http://schemas.microsoft.com/office/drawing/2014/main" id="{A8CA1F25-495E-518F-52C3-421CA9F53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42" name="textruta 41">
              <a:extLst>
                <a:ext uri="{FF2B5EF4-FFF2-40B4-BE49-F238E27FC236}">
                  <a16:creationId xmlns:a16="http://schemas.microsoft.com/office/drawing/2014/main" id="{F72D508D-5B33-E2C2-3428-D7FDD52C27D8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Ägare</a:t>
              </a:r>
            </a:p>
          </p:txBody>
        </p:sp>
      </p:grpSp>
      <p:grpSp>
        <p:nvGrpSpPr>
          <p:cNvPr id="43" name="Grupp 42">
            <a:extLst>
              <a:ext uri="{FF2B5EF4-FFF2-40B4-BE49-F238E27FC236}">
                <a16:creationId xmlns:a16="http://schemas.microsoft.com/office/drawing/2014/main" id="{3DA67011-E6B2-005A-53CE-8B8BF6BF6745}"/>
              </a:ext>
            </a:extLst>
          </p:cNvPr>
          <p:cNvGrpSpPr/>
          <p:nvPr/>
        </p:nvGrpSpPr>
        <p:grpSpPr>
          <a:xfrm>
            <a:off x="5222860" y="6434397"/>
            <a:ext cx="904278" cy="2136180"/>
            <a:chOff x="680224" y="1258152"/>
            <a:chExt cx="1037064" cy="2502098"/>
          </a:xfrm>
        </p:grpSpPr>
        <p:pic>
          <p:nvPicPr>
            <p:cNvPr id="44" name="Bild 43" descr="Gamla man som slit Jack">
              <a:extLst>
                <a:ext uri="{FF2B5EF4-FFF2-40B4-BE49-F238E27FC236}">
                  <a16:creationId xmlns:a16="http://schemas.microsoft.com/office/drawing/2014/main" id="{0EB54712-E903-2C02-0AB6-4A9F75CF48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45" name="textruta 44">
              <a:extLst>
                <a:ext uri="{FF2B5EF4-FFF2-40B4-BE49-F238E27FC236}">
                  <a16:creationId xmlns:a16="http://schemas.microsoft.com/office/drawing/2014/main" id="{8FB5FB7D-685D-90D5-ACBE-5AB08C92AD82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Ägare</a:t>
              </a:r>
            </a:p>
          </p:txBody>
        </p:sp>
      </p:grpSp>
      <p:grpSp>
        <p:nvGrpSpPr>
          <p:cNvPr id="51" name="Grupp 50">
            <a:extLst>
              <a:ext uri="{FF2B5EF4-FFF2-40B4-BE49-F238E27FC236}">
                <a16:creationId xmlns:a16="http://schemas.microsoft.com/office/drawing/2014/main" id="{F501D6DA-1104-981C-AF5A-910418EA9B2B}"/>
              </a:ext>
            </a:extLst>
          </p:cNvPr>
          <p:cNvGrpSpPr/>
          <p:nvPr/>
        </p:nvGrpSpPr>
        <p:grpSpPr>
          <a:xfrm>
            <a:off x="1222574" y="3605071"/>
            <a:ext cx="904278" cy="2180975"/>
            <a:chOff x="6990002" y="4023035"/>
            <a:chExt cx="1792966" cy="4324350"/>
          </a:xfrm>
        </p:grpSpPr>
        <p:pic>
          <p:nvPicPr>
            <p:cNvPr id="47" name="Bild 46" descr="Man med Beard">
              <a:extLst>
                <a:ext uri="{FF2B5EF4-FFF2-40B4-BE49-F238E27FC236}">
                  <a16:creationId xmlns:a16="http://schemas.microsoft.com/office/drawing/2014/main" id="{C6E8C9E6-1643-224F-8FEF-A0ED5E71A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220036" y="4023035"/>
              <a:ext cx="1390650" cy="4324350"/>
            </a:xfrm>
            <a:prstGeom prst="rect">
              <a:avLst/>
            </a:prstGeom>
          </p:spPr>
        </p:pic>
        <p:sp>
          <p:nvSpPr>
            <p:cNvPr id="49" name="textruta 48">
              <a:extLst>
                <a:ext uri="{FF2B5EF4-FFF2-40B4-BE49-F238E27FC236}">
                  <a16:creationId xmlns:a16="http://schemas.microsoft.com/office/drawing/2014/main" id="{5C97C8CA-27EC-CE55-002B-26D81E23922D}"/>
                </a:ext>
              </a:extLst>
            </p:cNvPr>
            <p:cNvSpPr txBox="1"/>
            <p:nvPr/>
          </p:nvSpPr>
          <p:spPr>
            <a:xfrm>
              <a:off x="6990002" y="5098308"/>
              <a:ext cx="1792966" cy="8238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</a:t>
              </a:r>
            </a:p>
            <a:p>
              <a:pPr algn="ctr"/>
              <a:r>
                <a:rPr lang="sv-SE" sz="1050" dirty="0"/>
                <a:t>(ej ägare)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26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07149-F028-FC42-4551-A9DDC32FD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2AFD922B-7001-B0BC-6428-A142EB6B40EB}"/>
              </a:ext>
            </a:extLst>
          </p:cNvPr>
          <p:cNvSpPr txBox="1"/>
          <p:nvPr/>
        </p:nvSpPr>
        <p:spPr>
          <a:xfrm>
            <a:off x="974097" y="423746"/>
            <a:ext cx="141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stämma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CCA4AF56-5722-3937-39BD-7CA0CBEABA36}"/>
              </a:ext>
            </a:extLst>
          </p:cNvPr>
          <p:cNvSpPr txBox="1"/>
          <p:nvPr/>
        </p:nvSpPr>
        <p:spPr>
          <a:xfrm>
            <a:off x="4538542" y="423746"/>
            <a:ext cx="185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Ej på stämma</a:t>
            </a:r>
          </a:p>
        </p:txBody>
      </p:sp>
      <p:grpSp>
        <p:nvGrpSpPr>
          <p:cNvPr id="21" name="Grupp 20">
            <a:extLst>
              <a:ext uri="{FF2B5EF4-FFF2-40B4-BE49-F238E27FC236}">
                <a16:creationId xmlns:a16="http://schemas.microsoft.com/office/drawing/2014/main" id="{52665A17-88E1-C490-992F-B39431532FEC}"/>
              </a:ext>
            </a:extLst>
          </p:cNvPr>
          <p:cNvGrpSpPr/>
          <p:nvPr/>
        </p:nvGrpSpPr>
        <p:grpSpPr>
          <a:xfrm>
            <a:off x="974097" y="1123983"/>
            <a:ext cx="904278" cy="2136180"/>
            <a:chOff x="680224" y="1258152"/>
            <a:chExt cx="1037064" cy="2502098"/>
          </a:xfrm>
        </p:grpSpPr>
        <p:pic>
          <p:nvPicPr>
            <p:cNvPr id="7" name="Bild 6" descr="Gamla man som slit Jack">
              <a:extLst>
                <a:ext uri="{FF2B5EF4-FFF2-40B4-BE49-F238E27FC236}">
                  <a16:creationId xmlns:a16="http://schemas.microsoft.com/office/drawing/2014/main" id="{3298BF4D-20A2-0DFF-336D-99E6E2FFF5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B3896D3B-7C8B-E1C9-0FD7-F4E30CD813AB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540746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40%</a:t>
              </a:r>
            </a:p>
          </p:txBody>
        </p:sp>
      </p:grpSp>
      <p:grpSp>
        <p:nvGrpSpPr>
          <p:cNvPr id="22" name="Grupp 21">
            <a:extLst>
              <a:ext uri="{FF2B5EF4-FFF2-40B4-BE49-F238E27FC236}">
                <a16:creationId xmlns:a16="http://schemas.microsoft.com/office/drawing/2014/main" id="{151BDE10-146F-2EE5-03E5-99C644C9141C}"/>
              </a:ext>
            </a:extLst>
          </p:cNvPr>
          <p:cNvGrpSpPr/>
          <p:nvPr/>
        </p:nvGrpSpPr>
        <p:grpSpPr>
          <a:xfrm>
            <a:off x="1815030" y="1122777"/>
            <a:ext cx="789621" cy="1921416"/>
            <a:chOff x="5190807" y="5323104"/>
            <a:chExt cx="1037064" cy="2523530"/>
          </a:xfrm>
        </p:grpSpPr>
        <p:pic>
          <p:nvPicPr>
            <p:cNvPr id="11" name="Bild 10" descr="Kvinna med Prosthetic hand">
              <a:extLst>
                <a:ext uri="{FF2B5EF4-FFF2-40B4-BE49-F238E27FC236}">
                  <a16:creationId xmlns:a16="http://schemas.microsoft.com/office/drawing/2014/main" id="{C8BBEF80-E637-ED3F-B56D-E708036CC5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FADDF62D-326B-18CB-A52E-9766DD265EFE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60%</a:t>
              </a:r>
            </a:p>
          </p:txBody>
        </p:sp>
      </p:grpSp>
      <p:sp>
        <p:nvSpPr>
          <p:cNvPr id="23" name="textruta 22">
            <a:extLst>
              <a:ext uri="{FF2B5EF4-FFF2-40B4-BE49-F238E27FC236}">
                <a16:creationId xmlns:a16="http://schemas.microsoft.com/office/drawing/2014/main" id="{53B62173-1F5F-708E-AD82-4A46DB4AB601}"/>
              </a:ext>
            </a:extLst>
          </p:cNvPr>
          <p:cNvSpPr txBox="1"/>
          <p:nvPr/>
        </p:nvSpPr>
        <p:spPr>
          <a:xfrm rot="16200000">
            <a:off x="-5129616" y="6399086"/>
            <a:ext cx="108870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2 ägare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489A26E-8286-A18A-45B2-874BE0F21694}"/>
              </a:ext>
            </a:extLst>
          </p:cNvPr>
          <p:cNvCxnSpPr>
            <a:cxnSpLocks/>
          </p:cNvCxnSpPr>
          <p:nvPr/>
        </p:nvCxnSpPr>
        <p:spPr>
          <a:xfrm>
            <a:off x="847493" y="3687694"/>
            <a:ext cx="516301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ruta 28">
            <a:extLst>
              <a:ext uri="{FF2B5EF4-FFF2-40B4-BE49-F238E27FC236}">
                <a16:creationId xmlns:a16="http://schemas.microsoft.com/office/drawing/2014/main" id="{D1135B89-2B80-7F44-C514-EAADC92E2523}"/>
              </a:ext>
            </a:extLst>
          </p:cNvPr>
          <p:cNvSpPr txBox="1"/>
          <p:nvPr/>
        </p:nvSpPr>
        <p:spPr>
          <a:xfrm>
            <a:off x="889072" y="8764527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Närvarande delägaren kan vara ombud för den frånvarande delägaren och röstar då för deras  fastighet(er). </a:t>
            </a:r>
          </a:p>
        </p:txBody>
      </p: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4A33B113-BF75-E2E9-6A09-6E2BEE063907}"/>
              </a:ext>
            </a:extLst>
          </p:cNvPr>
          <p:cNvCxnSpPr/>
          <p:nvPr/>
        </p:nvCxnSpPr>
        <p:spPr>
          <a:xfrm>
            <a:off x="845400" y="6497448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58EFF895-9C43-394B-1C0A-D3B5A2A72942}"/>
              </a:ext>
            </a:extLst>
          </p:cNvPr>
          <p:cNvCxnSpPr/>
          <p:nvPr/>
        </p:nvCxnSpPr>
        <p:spPr>
          <a:xfrm>
            <a:off x="838190" y="12027298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>
            <a:extLst>
              <a:ext uri="{FF2B5EF4-FFF2-40B4-BE49-F238E27FC236}">
                <a16:creationId xmlns:a16="http://schemas.microsoft.com/office/drawing/2014/main" id="{72A584E1-63B9-AF55-BB9C-1278365A55F5}"/>
              </a:ext>
            </a:extLst>
          </p:cNvPr>
          <p:cNvSpPr txBox="1"/>
          <p:nvPr/>
        </p:nvSpPr>
        <p:spPr>
          <a:xfrm>
            <a:off x="847493" y="3204026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Delägarna måste vara överens. 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24686104-4974-BA21-1A7E-04D4FC7A0373}"/>
              </a:ext>
            </a:extLst>
          </p:cNvPr>
          <p:cNvGrpSpPr/>
          <p:nvPr/>
        </p:nvGrpSpPr>
        <p:grpSpPr>
          <a:xfrm>
            <a:off x="821031" y="6738081"/>
            <a:ext cx="789621" cy="1921416"/>
            <a:chOff x="5190807" y="5323104"/>
            <a:chExt cx="1037064" cy="2523530"/>
          </a:xfrm>
        </p:grpSpPr>
        <p:pic>
          <p:nvPicPr>
            <p:cNvPr id="5" name="Bild 4" descr="Kvinna med Prosthetic hand">
              <a:extLst>
                <a:ext uri="{FF2B5EF4-FFF2-40B4-BE49-F238E27FC236}">
                  <a16:creationId xmlns:a16="http://schemas.microsoft.com/office/drawing/2014/main" id="{758FB372-C010-7466-DEDD-1BA727481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67BDB91B-FECD-4116-CBB4-4D806A02C3E2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84887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ombud</a:t>
              </a:r>
            </a:p>
          </p:txBody>
        </p:sp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486B58B6-6725-C9AE-17C6-9E8A6D6C3A4E}"/>
              </a:ext>
            </a:extLst>
          </p:cNvPr>
          <p:cNvGrpSpPr/>
          <p:nvPr/>
        </p:nvGrpSpPr>
        <p:grpSpPr>
          <a:xfrm>
            <a:off x="5099019" y="6626801"/>
            <a:ext cx="904278" cy="2136180"/>
            <a:chOff x="680224" y="1258152"/>
            <a:chExt cx="1037064" cy="2502098"/>
          </a:xfrm>
        </p:grpSpPr>
        <p:pic>
          <p:nvPicPr>
            <p:cNvPr id="10" name="Bild 9" descr="Gamla man som slit Jack">
              <a:extLst>
                <a:ext uri="{FF2B5EF4-FFF2-40B4-BE49-F238E27FC236}">
                  <a16:creationId xmlns:a16="http://schemas.microsoft.com/office/drawing/2014/main" id="{12D9CE94-F73A-9FA9-FD89-00DD25D52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AE4E1B88-5FB4-924E-582A-5257C7E7B681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43" name="Grupp 42">
            <a:extLst>
              <a:ext uri="{FF2B5EF4-FFF2-40B4-BE49-F238E27FC236}">
                <a16:creationId xmlns:a16="http://schemas.microsoft.com/office/drawing/2014/main" id="{6522B9F5-65FF-B399-5149-407DC67BD830}"/>
              </a:ext>
            </a:extLst>
          </p:cNvPr>
          <p:cNvGrpSpPr/>
          <p:nvPr/>
        </p:nvGrpSpPr>
        <p:grpSpPr>
          <a:xfrm>
            <a:off x="1377932" y="9430287"/>
            <a:ext cx="1125925" cy="1990767"/>
            <a:chOff x="6638850" y="1817650"/>
            <a:chExt cx="2628900" cy="4648200"/>
          </a:xfrm>
        </p:grpSpPr>
        <p:pic>
          <p:nvPicPr>
            <p:cNvPr id="44" name="Bild 43" descr="Kvinna håller i plakat">
              <a:extLst>
                <a:ext uri="{FF2B5EF4-FFF2-40B4-BE49-F238E27FC236}">
                  <a16:creationId xmlns:a16="http://schemas.microsoft.com/office/drawing/2014/main" id="{426CC8A5-4BF6-5FFB-B731-A3DA9EB0C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38850" y="1817650"/>
              <a:ext cx="2628900" cy="4648200"/>
            </a:xfrm>
            <a:prstGeom prst="rect">
              <a:avLst/>
            </a:prstGeom>
          </p:spPr>
        </p:pic>
        <p:sp>
          <p:nvSpPr>
            <p:cNvPr id="45" name="textruta 44">
              <a:extLst>
                <a:ext uri="{FF2B5EF4-FFF2-40B4-BE49-F238E27FC236}">
                  <a16:creationId xmlns:a16="http://schemas.microsoft.com/office/drawing/2014/main" id="{FC2E783B-E7CE-1562-7FFF-8233AD704611}"/>
                </a:ext>
              </a:extLst>
            </p:cNvPr>
            <p:cNvSpPr txBox="1"/>
            <p:nvPr/>
          </p:nvSpPr>
          <p:spPr>
            <a:xfrm>
              <a:off x="7035726" y="3138556"/>
              <a:ext cx="2063749" cy="592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</a:t>
              </a:r>
            </a:p>
          </p:txBody>
        </p:sp>
      </p:grpSp>
      <p:grpSp>
        <p:nvGrpSpPr>
          <p:cNvPr id="46" name="Grupp 45">
            <a:extLst>
              <a:ext uri="{FF2B5EF4-FFF2-40B4-BE49-F238E27FC236}">
                <a16:creationId xmlns:a16="http://schemas.microsoft.com/office/drawing/2014/main" id="{2E6DD24F-5186-39B9-E87A-6D72176A442C}"/>
              </a:ext>
            </a:extLst>
          </p:cNvPr>
          <p:cNvGrpSpPr/>
          <p:nvPr/>
        </p:nvGrpSpPr>
        <p:grpSpPr>
          <a:xfrm>
            <a:off x="756322" y="9383939"/>
            <a:ext cx="789621" cy="1921416"/>
            <a:chOff x="5190807" y="5323104"/>
            <a:chExt cx="1037064" cy="2523530"/>
          </a:xfrm>
        </p:grpSpPr>
        <p:pic>
          <p:nvPicPr>
            <p:cNvPr id="47" name="Bild 46" descr="Kvinna med Prosthetic hand">
              <a:extLst>
                <a:ext uri="{FF2B5EF4-FFF2-40B4-BE49-F238E27FC236}">
                  <a16:creationId xmlns:a16="http://schemas.microsoft.com/office/drawing/2014/main" id="{C05FED19-055D-78FD-FE35-264F8698E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48" name="textruta 47">
              <a:extLst>
                <a:ext uri="{FF2B5EF4-FFF2-40B4-BE49-F238E27FC236}">
                  <a16:creationId xmlns:a16="http://schemas.microsoft.com/office/drawing/2014/main" id="{B0229CD3-2A54-93C8-8D32-6D6406977AFD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36380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49" name="Grupp 48">
            <a:extLst>
              <a:ext uri="{FF2B5EF4-FFF2-40B4-BE49-F238E27FC236}">
                <a16:creationId xmlns:a16="http://schemas.microsoft.com/office/drawing/2014/main" id="{55C34B25-B4E9-B2D1-1A20-8091DB185442}"/>
              </a:ext>
            </a:extLst>
          </p:cNvPr>
          <p:cNvGrpSpPr/>
          <p:nvPr/>
        </p:nvGrpSpPr>
        <p:grpSpPr>
          <a:xfrm>
            <a:off x="5014041" y="9386840"/>
            <a:ext cx="904278" cy="2136180"/>
            <a:chOff x="680224" y="1258152"/>
            <a:chExt cx="1037064" cy="2502098"/>
          </a:xfrm>
        </p:grpSpPr>
        <p:pic>
          <p:nvPicPr>
            <p:cNvPr id="50" name="Bild 49" descr="Gamla man som slit Jack">
              <a:extLst>
                <a:ext uri="{FF2B5EF4-FFF2-40B4-BE49-F238E27FC236}">
                  <a16:creationId xmlns:a16="http://schemas.microsoft.com/office/drawing/2014/main" id="{3CE2D539-2161-6E52-8AF9-B65488C38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51" name="textruta 50">
              <a:extLst>
                <a:ext uri="{FF2B5EF4-FFF2-40B4-BE49-F238E27FC236}">
                  <a16:creationId xmlns:a16="http://schemas.microsoft.com/office/drawing/2014/main" id="{B0A7A66E-9332-57A2-D907-C601216142B8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52" name="textruta 51">
            <a:extLst>
              <a:ext uri="{FF2B5EF4-FFF2-40B4-BE49-F238E27FC236}">
                <a16:creationId xmlns:a16="http://schemas.microsoft.com/office/drawing/2014/main" id="{143A6687-2BEF-3AC7-5657-27768E31C486}"/>
              </a:ext>
            </a:extLst>
          </p:cNvPr>
          <p:cNvSpPr txBox="1"/>
          <p:nvPr/>
        </p:nvSpPr>
        <p:spPr>
          <a:xfrm>
            <a:off x="798245" y="11578876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Närvarande delägaren och ombud måste komma överens. </a:t>
            </a:r>
          </a:p>
        </p:txBody>
      </p:sp>
      <p:cxnSp>
        <p:nvCxnSpPr>
          <p:cNvPr id="53" name="Rak koppling 52">
            <a:extLst>
              <a:ext uri="{FF2B5EF4-FFF2-40B4-BE49-F238E27FC236}">
                <a16:creationId xmlns:a16="http://schemas.microsoft.com/office/drawing/2014/main" id="{39B3B80A-25ED-EAAE-C8F6-DF6AE4C1BD88}"/>
              </a:ext>
            </a:extLst>
          </p:cNvPr>
          <p:cNvCxnSpPr/>
          <p:nvPr/>
        </p:nvCxnSpPr>
        <p:spPr>
          <a:xfrm>
            <a:off x="798245" y="9226294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 1">
            <a:extLst>
              <a:ext uri="{FF2B5EF4-FFF2-40B4-BE49-F238E27FC236}">
                <a16:creationId xmlns:a16="http://schemas.microsoft.com/office/drawing/2014/main" id="{63E78462-50C5-1960-A235-900595E4A318}"/>
              </a:ext>
            </a:extLst>
          </p:cNvPr>
          <p:cNvGrpSpPr/>
          <p:nvPr/>
        </p:nvGrpSpPr>
        <p:grpSpPr>
          <a:xfrm>
            <a:off x="5045040" y="3772071"/>
            <a:ext cx="904278" cy="2136180"/>
            <a:chOff x="680224" y="1258152"/>
            <a:chExt cx="1037064" cy="2502098"/>
          </a:xfrm>
        </p:grpSpPr>
        <p:pic>
          <p:nvPicPr>
            <p:cNvPr id="3" name="Bild 2" descr="Gamla man som slit Jack">
              <a:extLst>
                <a:ext uri="{FF2B5EF4-FFF2-40B4-BE49-F238E27FC236}">
                  <a16:creationId xmlns:a16="http://schemas.microsoft.com/office/drawing/2014/main" id="{F5E65715-147B-6D53-8155-B463165D4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05B1B20A-0BB9-88F0-EF7F-E9C9F444ADBB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540746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40%</a:t>
              </a:r>
            </a:p>
          </p:txBody>
        </p:sp>
      </p:grpSp>
      <p:grpSp>
        <p:nvGrpSpPr>
          <p:cNvPr id="14" name="Grupp 13">
            <a:extLst>
              <a:ext uri="{FF2B5EF4-FFF2-40B4-BE49-F238E27FC236}">
                <a16:creationId xmlns:a16="http://schemas.microsoft.com/office/drawing/2014/main" id="{8B2D35F4-787D-09D6-84E6-7254F961583A}"/>
              </a:ext>
            </a:extLst>
          </p:cNvPr>
          <p:cNvGrpSpPr/>
          <p:nvPr/>
        </p:nvGrpSpPr>
        <p:grpSpPr>
          <a:xfrm>
            <a:off x="800926" y="3922250"/>
            <a:ext cx="789621" cy="1921416"/>
            <a:chOff x="5190807" y="5323104"/>
            <a:chExt cx="1037064" cy="2523530"/>
          </a:xfrm>
        </p:grpSpPr>
        <p:pic>
          <p:nvPicPr>
            <p:cNvPr id="15" name="Bild 14" descr="Kvinna med Prosthetic hand">
              <a:extLst>
                <a:ext uri="{FF2B5EF4-FFF2-40B4-BE49-F238E27FC236}">
                  <a16:creationId xmlns:a16="http://schemas.microsoft.com/office/drawing/2014/main" id="{DA662712-A112-7389-43EB-C4052C28E2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34" name="textruta 33">
              <a:extLst>
                <a:ext uri="{FF2B5EF4-FFF2-40B4-BE49-F238E27FC236}">
                  <a16:creationId xmlns:a16="http://schemas.microsoft.com/office/drawing/2014/main" id="{70EC81B6-6B03-34E2-EE71-E6CEEC6AE3DC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60%</a:t>
              </a:r>
            </a:p>
          </p:txBody>
        </p:sp>
      </p:grpSp>
      <p:sp>
        <p:nvSpPr>
          <p:cNvPr id="35" name="textruta 34">
            <a:extLst>
              <a:ext uri="{FF2B5EF4-FFF2-40B4-BE49-F238E27FC236}">
                <a16:creationId xmlns:a16="http://schemas.microsoft.com/office/drawing/2014/main" id="{259149A4-9F02-F41E-F5BE-9397837A873D}"/>
              </a:ext>
            </a:extLst>
          </p:cNvPr>
          <p:cNvSpPr txBox="1"/>
          <p:nvPr/>
        </p:nvSpPr>
        <p:spPr>
          <a:xfrm>
            <a:off x="786614" y="5965383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Närvarande delägare har inte rösträtt.</a:t>
            </a:r>
          </a:p>
        </p:txBody>
      </p:sp>
    </p:spTree>
    <p:extLst>
      <p:ext uri="{BB962C8B-B14F-4D97-AF65-F5344CB8AC3E}">
        <p14:creationId xmlns:p14="http://schemas.microsoft.com/office/powerpoint/2010/main" val="140695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CB6AE-5518-BB20-61F2-59542436B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0DDE051E-9450-28E3-6F94-5ABE99051602}"/>
              </a:ext>
            </a:extLst>
          </p:cNvPr>
          <p:cNvSpPr txBox="1"/>
          <p:nvPr/>
        </p:nvSpPr>
        <p:spPr>
          <a:xfrm>
            <a:off x="974097" y="423746"/>
            <a:ext cx="141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stämma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9BA7E5AF-6888-CC0B-C5B3-5FDF51B4D36B}"/>
              </a:ext>
            </a:extLst>
          </p:cNvPr>
          <p:cNvSpPr txBox="1"/>
          <p:nvPr/>
        </p:nvSpPr>
        <p:spPr>
          <a:xfrm>
            <a:off x="4538542" y="423746"/>
            <a:ext cx="185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Ej på stämma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C3FDB933-5F61-1F7A-B994-1789174C6F8E}"/>
              </a:ext>
            </a:extLst>
          </p:cNvPr>
          <p:cNvSpPr txBox="1"/>
          <p:nvPr/>
        </p:nvSpPr>
        <p:spPr>
          <a:xfrm rot="16200000">
            <a:off x="-5129616" y="6399086"/>
            <a:ext cx="108870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2 ägare</a:t>
            </a: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DE080AFD-468B-DF0C-D984-C73E81583EE3}"/>
              </a:ext>
            </a:extLst>
          </p:cNvPr>
          <p:cNvGrpSpPr/>
          <p:nvPr/>
        </p:nvGrpSpPr>
        <p:grpSpPr>
          <a:xfrm>
            <a:off x="722404" y="1194709"/>
            <a:ext cx="1125925" cy="1990767"/>
            <a:chOff x="6638850" y="1817650"/>
            <a:chExt cx="2628900" cy="4648200"/>
          </a:xfrm>
        </p:grpSpPr>
        <p:pic>
          <p:nvPicPr>
            <p:cNvPr id="3" name="Bild 2" descr="Kvinna håller i plakat">
              <a:extLst>
                <a:ext uri="{FF2B5EF4-FFF2-40B4-BE49-F238E27FC236}">
                  <a16:creationId xmlns:a16="http://schemas.microsoft.com/office/drawing/2014/main" id="{5B325451-3E50-AB48-2DD3-200B6EA43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638850" y="1817650"/>
              <a:ext cx="2628900" cy="4648200"/>
            </a:xfrm>
            <a:prstGeom prst="rect">
              <a:avLst/>
            </a:prstGeom>
          </p:spPr>
        </p:pic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7A9F29F7-C8E8-6F81-D9AE-4D5AFFCC8D0A}"/>
                </a:ext>
              </a:extLst>
            </p:cNvPr>
            <p:cNvSpPr txBox="1"/>
            <p:nvPr/>
          </p:nvSpPr>
          <p:spPr>
            <a:xfrm>
              <a:off x="7035726" y="3138556"/>
              <a:ext cx="2063749" cy="592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</a:t>
              </a:r>
            </a:p>
          </p:txBody>
        </p:sp>
      </p:grpSp>
      <p:sp>
        <p:nvSpPr>
          <p:cNvPr id="14" name="textruta 13">
            <a:extLst>
              <a:ext uri="{FF2B5EF4-FFF2-40B4-BE49-F238E27FC236}">
                <a16:creationId xmlns:a16="http://schemas.microsoft.com/office/drawing/2014/main" id="{228B7023-75C1-538E-7E28-F13D12892C79}"/>
              </a:ext>
            </a:extLst>
          </p:cNvPr>
          <p:cNvSpPr txBox="1"/>
          <p:nvPr/>
        </p:nvSpPr>
        <p:spPr>
          <a:xfrm>
            <a:off x="797765" y="3226093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Ombud kan representera båda frånvarande delägares fastighet(er).  Dvs har fullmakt från båda.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7EE60912-9F84-9F4C-857B-AC6BD20D4CC5}"/>
              </a:ext>
            </a:extLst>
          </p:cNvPr>
          <p:cNvGrpSpPr/>
          <p:nvPr/>
        </p:nvGrpSpPr>
        <p:grpSpPr>
          <a:xfrm>
            <a:off x="4611050" y="1141412"/>
            <a:ext cx="904278" cy="2136180"/>
            <a:chOff x="680224" y="1258152"/>
            <a:chExt cx="1037064" cy="2502098"/>
          </a:xfrm>
        </p:grpSpPr>
        <p:pic>
          <p:nvPicPr>
            <p:cNvPr id="34" name="Bild 33" descr="Gamla man som slit Jack">
              <a:extLst>
                <a:ext uri="{FF2B5EF4-FFF2-40B4-BE49-F238E27FC236}">
                  <a16:creationId xmlns:a16="http://schemas.microsoft.com/office/drawing/2014/main" id="{F76B44A7-F320-FA8D-D973-AD451155A9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35" name="textruta 34">
              <a:extLst>
                <a:ext uri="{FF2B5EF4-FFF2-40B4-BE49-F238E27FC236}">
                  <a16:creationId xmlns:a16="http://schemas.microsoft.com/office/drawing/2014/main" id="{B761114D-3E66-2117-0C7D-47870F10DEFF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36" name="Grupp 35">
            <a:extLst>
              <a:ext uri="{FF2B5EF4-FFF2-40B4-BE49-F238E27FC236}">
                <a16:creationId xmlns:a16="http://schemas.microsoft.com/office/drawing/2014/main" id="{59C625C0-8106-193C-80E1-EB54EB0788C7}"/>
              </a:ext>
            </a:extLst>
          </p:cNvPr>
          <p:cNvGrpSpPr/>
          <p:nvPr/>
        </p:nvGrpSpPr>
        <p:grpSpPr>
          <a:xfrm>
            <a:off x="5451983" y="1140206"/>
            <a:ext cx="789621" cy="1921416"/>
            <a:chOff x="5190807" y="5323104"/>
            <a:chExt cx="1037064" cy="2523530"/>
          </a:xfrm>
        </p:grpSpPr>
        <p:pic>
          <p:nvPicPr>
            <p:cNvPr id="37" name="Bild 36" descr="Kvinna med Prosthetic hand">
              <a:extLst>
                <a:ext uri="{FF2B5EF4-FFF2-40B4-BE49-F238E27FC236}">
                  <a16:creationId xmlns:a16="http://schemas.microsoft.com/office/drawing/2014/main" id="{582CA8B2-7175-C990-2377-29B02AED6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38" name="textruta 37">
              <a:extLst>
                <a:ext uri="{FF2B5EF4-FFF2-40B4-BE49-F238E27FC236}">
                  <a16:creationId xmlns:a16="http://schemas.microsoft.com/office/drawing/2014/main" id="{33D1FD57-732D-6DA2-742C-E8CD2EB44CD0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36380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cxnSp>
        <p:nvCxnSpPr>
          <p:cNvPr id="39" name="Rak koppling 38">
            <a:extLst>
              <a:ext uri="{FF2B5EF4-FFF2-40B4-BE49-F238E27FC236}">
                <a16:creationId xmlns:a16="http://schemas.microsoft.com/office/drawing/2014/main" id="{908547B3-AD01-F5E0-CA3E-556AA4770044}"/>
              </a:ext>
            </a:extLst>
          </p:cNvPr>
          <p:cNvCxnSpPr>
            <a:cxnSpLocks/>
          </p:cNvCxnSpPr>
          <p:nvPr/>
        </p:nvCxnSpPr>
        <p:spPr>
          <a:xfrm>
            <a:off x="847493" y="3687694"/>
            <a:ext cx="516301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54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587FC-CD6A-A59B-A4F3-EB278E2DF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24624372-C71A-005B-F82E-672BB3FA9601}"/>
              </a:ext>
            </a:extLst>
          </p:cNvPr>
          <p:cNvSpPr txBox="1"/>
          <p:nvPr/>
        </p:nvSpPr>
        <p:spPr>
          <a:xfrm>
            <a:off x="974097" y="423746"/>
            <a:ext cx="141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stämma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BA972504-0FA8-0EBD-3306-31124682139F}"/>
              </a:ext>
            </a:extLst>
          </p:cNvPr>
          <p:cNvSpPr txBox="1"/>
          <p:nvPr/>
        </p:nvSpPr>
        <p:spPr>
          <a:xfrm>
            <a:off x="4460482" y="457199"/>
            <a:ext cx="185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Ej på stämma</a:t>
            </a:r>
          </a:p>
        </p:txBody>
      </p:sp>
      <p:grpSp>
        <p:nvGrpSpPr>
          <p:cNvPr id="14" name="Grupp 13">
            <a:extLst>
              <a:ext uri="{FF2B5EF4-FFF2-40B4-BE49-F238E27FC236}">
                <a16:creationId xmlns:a16="http://schemas.microsoft.com/office/drawing/2014/main" id="{53BD7C38-B7B3-4015-D442-A6F0FC1932C9}"/>
              </a:ext>
            </a:extLst>
          </p:cNvPr>
          <p:cNvGrpSpPr/>
          <p:nvPr/>
        </p:nvGrpSpPr>
        <p:grpSpPr>
          <a:xfrm>
            <a:off x="898771" y="1053932"/>
            <a:ext cx="904278" cy="2136180"/>
            <a:chOff x="974097" y="1123983"/>
            <a:chExt cx="904278" cy="2136180"/>
          </a:xfrm>
        </p:grpSpPr>
        <p:pic>
          <p:nvPicPr>
            <p:cNvPr id="7" name="Bild 6" descr="Gamla man som slit Jack">
              <a:extLst>
                <a:ext uri="{FF2B5EF4-FFF2-40B4-BE49-F238E27FC236}">
                  <a16:creationId xmlns:a16="http://schemas.microsoft.com/office/drawing/2014/main" id="{5F8CA92A-E1EF-86E8-5D73-93A89B11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74097" y="1123983"/>
              <a:ext cx="700770" cy="2136180"/>
            </a:xfrm>
            <a:prstGeom prst="rect">
              <a:avLst/>
            </a:prstGeom>
          </p:spPr>
        </p:pic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C27727C3-31BB-CDCD-7389-B1A79A56D4B3}"/>
                </a:ext>
              </a:extLst>
            </p:cNvPr>
            <p:cNvSpPr txBox="1"/>
            <p:nvPr/>
          </p:nvSpPr>
          <p:spPr>
            <a:xfrm>
              <a:off x="974097" y="1744463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22" name="Grupp 21">
            <a:extLst>
              <a:ext uri="{FF2B5EF4-FFF2-40B4-BE49-F238E27FC236}">
                <a16:creationId xmlns:a16="http://schemas.microsoft.com/office/drawing/2014/main" id="{DF01698A-B865-EFD9-559D-BC8A5A1C937F}"/>
              </a:ext>
            </a:extLst>
          </p:cNvPr>
          <p:cNvGrpSpPr/>
          <p:nvPr/>
        </p:nvGrpSpPr>
        <p:grpSpPr>
          <a:xfrm>
            <a:off x="1892535" y="955341"/>
            <a:ext cx="789621" cy="1921416"/>
            <a:chOff x="5190807" y="5323104"/>
            <a:chExt cx="1037064" cy="2523530"/>
          </a:xfrm>
        </p:grpSpPr>
        <p:pic>
          <p:nvPicPr>
            <p:cNvPr id="11" name="Bild 10" descr="Kvinna med Prosthetic hand">
              <a:extLst>
                <a:ext uri="{FF2B5EF4-FFF2-40B4-BE49-F238E27FC236}">
                  <a16:creationId xmlns:a16="http://schemas.microsoft.com/office/drawing/2014/main" id="{D8E45E02-ACA4-59CB-6BB6-3A1A0EEDE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1727D6F2-68F6-7486-FDBA-4A6BDE09A655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36380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23" name="textruta 22">
            <a:extLst>
              <a:ext uri="{FF2B5EF4-FFF2-40B4-BE49-F238E27FC236}">
                <a16:creationId xmlns:a16="http://schemas.microsoft.com/office/drawing/2014/main" id="{0321D1F0-A37A-ADA5-5824-C7FF51C32C88}"/>
              </a:ext>
            </a:extLst>
          </p:cNvPr>
          <p:cNvSpPr txBox="1"/>
          <p:nvPr/>
        </p:nvSpPr>
        <p:spPr>
          <a:xfrm rot="16200000">
            <a:off x="-5129616" y="6399086"/>
            <a:ext cx="108870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3 eller fler ägare, ingen ställföreträdare utsedd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A6CD0A1-1F35-4DC5-70E7-FB3A11353924}"/>
              </a:ext>
            </a:extLst>
          </p:cNvPr>
          <p:cNvCxnSpPr>
            <a:cxnSpLocks/>
          </p:cNvCxnSpPr>
          <p:nvPr/>
        </p:nvCxnSpPr>
        <p:spPr>
          <a:xfrm>
            <a:off x="798245" y="3811982"/>
            <a:ext cx="516301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ruta 28">
            <a:extLst>
              <a:ext uri="{FF2B5EF4-FFF2-40B4-BE49-F238E27FC236}">
                <a16:creationId xmlns:a16="http://schemas.microsoft.com/office/drawing/2014/main" id="{008B5056-A5FE-C15E-7E42-D70440325065}"/>
              </a:ext>
            </a:extLst>
          </p:cNvPr>
          <p:cNvSpPr txBox="1"/>
          <p:nvPr/>
        </p:nvSpPr>
        <p:spPr>
          <a:xfrm>
            <a:off x="828796" y="6186480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Närvarande delägaren vara ombud för båda frånvarande delägarna / hela fastigheten. 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6DF00753-3544-38A5-B73A-1C5D66F97685}"/>
              </a:ext>
            </a:extLst>
          </p:cNvPr>
          <p:cNvSpPr txBox="1"/>
          <p:nvPr/>
        </p:nvSpPr>
        <p:spPr>
          <a:xfrm>
            <a:off x="847493" y="3204026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Stf ska egentligen vara utsedd, men två kan skriva fullmakt till den tredje som röstar. Alternativt att alla tre är överens.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E9F59DE-BC1F-658C-49B5-B5CCE9319180}"/>
              </a:ext>
            </a:extLst>
          </p:cNvPr>
          <p:cNvGrpSpPr/>
          <p:nvPr/>
        </p:nvGrpSpPr>
        <p:grpSpPr>
          <a:xfrm>
            <a:off x="768525" y="4004887"/>
            <a:ext cx="789621" cy="1921416"/>
            <a:chOff x="5190807" y="5323104"/>
            <a:chExt cx="1037064" cy="2523530"/>
          </a:xfrm>
        </p:grpSpPr>
        <p:pic>
          <p:nvPicPr>
            <p:cNvPr id="5" name="Bild 4" descr="Kvinna med Prosthetic hand">
              <a:extLst>
                <a:ext uri="{FF2B5EF4-FFF2-40B4-BE49-F238E27FC236}">
                  <a16:creationId xmlns:a16="http://schemas.microsoft.com/office/drawing/2014/main" id="{0C1172AD-B793-272D-DE82-87E9FC9CD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376B6A9D-5A6C-7FAC-CD46-7BE2563694E5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84887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ombud</a:t>
              </a:r>
            </a:p>
          </p:txBody>
        </p:sp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78B32ADE-7845-5232-B10F-96FE6768858A}"/>
              </a:ext>
            </a:extLst>
          </p:cNvPr>
          <p:cNvGrpSpPr/>
          <p:nvPr/>
        </p:nvGrpSpPr>
        <p:grpSpPr>
          <a:xfrm>
            <a:off x="4441720" y="4026407"/>
            <a:ext cx="904278" cy="2136180"/>
            <a:chOff x="680224" y="1258152"/>
            <a:chExt cx="1037064" cy="2502098"/>
          </a:xfrm>
        </p:grpSpPr>
        <p:pic>
          <p:nvPicPr>
            <p:cNvPr id="10" name="Bild 9" descr="Gamla man som slit Jack">
              <a:extLst>
                <a:ext uri="{FF2B5EF4-FFF2-40B4-BE49-F238E27FC236}">
                  <a16:creationId xmlns:a16="http://schemas.microsoft.com/office/drawing/2014/main" id="{53883EDD-E0CF-3544-4A12-3CC48EB23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089216B7-685D-6831-BBAF-894A58B6543B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54" name="Grupp 53">
            <a:extLst>
              <a:ext uri="{FF2B5EF4-FFF2-40B4-BE49-F238E27FC236}">
                <a16:creationId xmlns:a16="http://schemas.microsoft.com/office/drawing/2014/main" id="{3FDE34BD-6923-EE4C-AFE5-A3EB7D3FB210}"/>
              </a:ext>
            </a:extLst>
          </p:cNvPr>
          <p:cNvGrpSpPr/>
          <p:nvPr/>
        </p:nvGrpSpPr>
        <p:grpSpPr>
          <a:xfrm>
            <a:off x="5091287" y="3979271"/>
            <a:ext cx="855030" cy="2020764"/>
            <a:chOff x="6101748" y="3879180"/>
            <a:chExt cx="904278" cy="2137156"/>
          </a:xfrm>
        </p:grpSpPr>
        <p:pic>
          <p:nvPicPr>
            <p:cNvPr id="3" name="Bild 2" descr="Man med Mohawk">
              <a:extLst>
                <a:ext uri="{FF2B5EF4-FFF2-40B4-BE49-F238E27FC236}">
                  <a16:creationId xmlns:a16="http://schemas.microsoft.com/office/drawing/2014/main" id="{399E7C09-646B-9A0E-45E0-486C7E02D9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C5F8327F-C9B4-FE8A-FE45-87648593351B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61" name="Grupp 60">
            <a:extLst>
              <a:ext uri="{FF2B5EF4-FFF2-40B4-BE49-F238E27FC236}">
                <a16:creationId xmlns:a16="http://schemas.microsoft.com/office/drawing/2014/main" id="{2BDFF330-7381-FF9A-F02D-47FE07B7758A}"/>
              </a:ext>
            </a:extLst>
          </p:cNvPr>
          <p:cNvGrpSpPr/>
          <p:nvPr/>
        </p:nvGrpSpPr>
        <p:grpSpPr>
          <a:xfrm>
            <a:off x="1362891" y="1133721"/>
            <a:ext cx="884284" cy="2089903"/>
            <a:chOff x="6101748" y="3879180"/>
            <a:chExt cx="904278" cy="2137156"/>
          </a:xfrm>
        </p:grpSpPr>
        <p:pic>
          <p:nvPicPr>
            <p:cNvPr id="62" name="Bild 61" descr="Man med Mohawk">
              <a:extLst>
                <a:ext uri="{FF2B5EF4-FFF2-40B4-BE49-F238E27FC236}">
                  <a16:creationId xmlns:a16="http://schemas.microsoft.com/office/drawing/2014/main" id="{BE5EC64E-FC64-1E2D-71FF-D193D87CC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63" name="textruta 62">
              <a:extLst>
                <a:ext uri="{FF2B5EF4-FFF2-40B4-BE49-F238E27FC236}">
                  <a16:creationId xmlns:a16="http://schemas.microsoft.com/office/drawing/2014/main" id="{1961EE8F-72A8-046D-6B91-E0F53BE02B6B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83" name="Grupp 82">
            <a:extLst>
              <a:ext uri="{FF2B5EF4-FFF2-40B4-BE49-F238E27FC236}">
                <a16:creationId xmlns:a16="http://schemas.microsoft.com/office/drawing/2014/main" id="{57D10A2A-52A4-F6ED-E80E-0CAF6B99A3A9}"/>
              </a:ext>
            </a:extLst>
          </p:cNvPr>
          <p:cNvGrpSpPr/>
          <p:nvPr/>
        </p:nvGrpSpPr>
        <p:grpSpPr>
          <a:xfrm>
            <a:off x="802527" y="6638911"/>
            <a:ext cx="904278" cy="2180975"/>
            <a:chOff x="6990002" y="4023035"/>
            <a:chExt cx="1792966" cy="4324350"/>
          </a:xfrm>
        </p:grpSpPr>
        <p:pic>
          <p:nvPicPr>
            <p:cNvPr id="84" name="Bild 83" descr="Man med Beard">
              <a:extLst>
                <a:ext uri="{FF2B5EF4-FFF2-40B4-BE49-F238E27FC236}">
                  <a16:creationId xmlns:a16="http://schemas.microsoft.com/office/drawing/2014/main" id="{DD5F232E-6419-4FF8-D411-17269F0099A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220036" y="4023035"/>
              <a:ext cx="1390650" cy="4324350"/>
            </a:xfrm>
            <a:prstGeom prst="rect">
              <a:avLst/>
            </a:prstGeom>
          </p:spPr>
        </p:pic>
        <p:sp>
          <p:nvSpPr>
            <p:cNvPr id="85" name="textruta 84">
              <a:extLst>
                <a:ext uri="{FF2B5EF4-FFF2-40B4-BE49-F238E27FC236}">
                  <a16:creationId xmlns:a16="http://schemas.microsoft.com/office/drawing/2014/main" id="{D094A0CA-0BA0-4B81-4D18-AA8503284213}"/>
                </a:ext>
              </a:extLst>
            </p:cNvPr>
            <p:cNvSpPr txBox="1"/>
            <p:nvPr/>
          </p:nvSpPr>
          <p:spPr>
            <a:xfrm>
              <a:off x="6990002" y="5098308"/>
              <a:ext cx="1792966" cy="8238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</a:t>
              </a:r>
            </a:p>
            <a:p>
              <a:pPr algn="ctr"/>
              <a:r>
                <a:rPr lang="sv-SE" sz="1050" dirty="0"/>
                <a:t>(ej ägare)</a:t>
              </a:r>
            </a:p>
          </p:txBody>
        </p:sp>
      </p:grpSp>
      <p:grpSp>
        <p:nvGrpSpPr>
          <p:cNvPr id="86" name="Grupp 85">
            <a:extLst>
              <a:ext uri="{FF2B5EF4-FFF2-40B4-BE49-F238E27FC236}">
                <a16:creationId xmlns:a16="http://schemas.microsoft.com/office/drawing/2014/main" id="{3C561677-799C-1E05-34C3-605A107DE49E}"/>
              </a:ext>
            </a:extLst>
          </p:cNvPr>
          <p:cNvGrpSpPr/>
          <p:nvPr/>
        </p:nvGrpSpPr>
        <p:grpSpPr>
          <a:xfrm>
            <a:off x="4319683" y="6743817"/>
            <a:ext cx="904278" cy="2136180"/>
            <a:chOff x="974097" y="1123983"/>
            <a:chExt cx="904278" cy="2136180"/>
          </a:xfrm>
        </p:grpSpPr>
        <p:pic>
          <p:nvPicPr>
            <p:cNvPr id="87" name="Bild 86" descr="Gamla man som slit Jack">
              <a:extLst>
                <a:ext uri="{FF2B5EF4-FFF2-40B4-BE49-F238E27FC236}">
                  <a16:creationId xmlns:a16="http://schemas.microsoft.com/office/drawing/2014/main" id="{1228A2DA-1E0D-C775-5899-15BDB20C9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74097" y="1123983"/>
              <a:ext cx="700770" cy="2136180"/>
            </a:xfrm>
            <a:prstGeom prst="rect">
              <a:avLst/>
            </a:prstGeom>
          </p:spPr>
        </p:pic>
        <p:sp>
          <p:nvSpPr>
            <p:cNvPr id="88" name="textruta 87">
              <a:extLst>
                <a:ext uri="{FF2B5EF4-FFF2-40B4-BE49-F238E27FC236}">
                  <a16:creationId xmlns:a16="http://schemas.microsoft.com/office/drawing/2014/main" id="{22A41BCA-60FA-B874-EE55-0CA67BD761ED}"/>
                </a:ext>
              </a:extLst>
            </p:cNvPr>
            <p:cNvSpPr txBox="1"/>
            <p:nvPr/>
          </p:nvSpPr>
          <p:spPr>
            <a:xfrm>
              <a:off x="974097" y="1744463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89" name="Grupp 88">
            <a:extLst>
              <a:ext uri="{FF2B5EF4-FFF2-40B4-BE49-F238E27FC236}">
                <a16:creationId xmlns:a16="http://schemas.microsoft.com/office/drawing/2014/main" id="{15D8B4DB-EE4F-87FD-0440-F795EB796FC5}"/>
              </a:ext>
            </a:extLst>
          </p:cNvPr>
          <p:cNvGrpSpPr/>
          <p:nvPr/>
        </p:nvGrpSpPr>
        <p:grpSpPr>
          <a:xfrm>
            <a:off x="5313447" y="6645226"/>
            <a:ext cx="789621" cy="1921416"/>
            <a:chOff x="5190807" y="5323104"/>
            <a:chExt cx="1037064" cy="2523530"/>
          </a:xfrm>
        </p:grpSpPr>
        <p:pic>
          <p:nvPicPr>
            <p:cNvPr id="90" name="Bild 89" descr="Kvinna med Prosthetic hand">
              <a:extLst>
                <a:ext uri="{FF2B5EF4-FFF2-40B4-BE49-F238E27FC236}">
                  <a16:creationId xmlns:a16="http://schemas.microsoft.com/office/drawing/2014/main" id="{499CFCC6-D679-1D51-BC19-9773958BC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91" name="textruta 90">
              <a:extLst>
                <a:ext uri="{FF2B5EF4-FFF2-40B4-BE49-F238E27FC236}">
                  <a16:creationId xmlns:a16="http://schemas.microsoft.com/office/drawing/2014/main" id="{45BC3E14-8E36-94CC-733C-FF56F03B6CAF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36380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92" name="Grupp 91">
            <a:extLst>
              <a:ext uri="{FF2B5EF4-FFF2-40B4-BE49-F238E27FC236}">
                <a16:creationId xmlns:a16="http://schemas.microsoft.com/office/drawing/2014/main" id="{5B1B0CAE-9788-8E04-0AC4-CAF5C13D3A23}"/>
              </a:ext>
            </a:extLst>
          </p:cNvPr>
          <p:cNvGrpSpPr/>
          <p:nvPr/>
        </p:nvGrpSpPr>
        <p:grpSpPr>
          <a:xfrm>
            <a:off x="4783803" y="6823606"/>
            <a:ext cx="884284" cy="2089903"/>
            <a:chOff x="6101748" y="3879180"/>
            <a:chExt cx="904278" cy="2137156"/>
          </a:xfrm>
        </p:grpSpPr>
        <p:pic>
          <p:nvPicPr>
            <p:cNvPr id="93" name="Bild 92" descr="Man med Mohawk">
              <a:extLst>
                <a:ext uri="{FF2B5EF4-FFF2-40B4-BE49-F238E27FC236}">
                  <a16:creationId xmlns:a16="http://schemas.microsoft.com/office/drawing/2014/main" id="{D0BC3E26-5C9A-49D1-C2E2-BC3B27974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94" name="textruta 93">
              <a:extLst>
                <a:ext uri="{FF2B5EF4-FFF2-40B4-BE49-F238E27FC236}">
                  <a16:creationId xmlns:a16="http://schemas.microsoft.com/office/drawing/2014/main" id="{98820984-046F-C6A3-F0B9-6F3927851EA8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cxnSp>
        <p:nvCxnSpPr>
          <p:cNvPr id="95" name="Rak koppling 94">
            <a:extLst>
              <a:ext uri="{FF2B5EF4-FFF2-40B4-BE49-F238E27FC236}">
                <a16:creationId xmlns:a16="http://schemas.microsoft.com/office/drawing/2014/main" id="{F14A94B3-767F-C6E6-82B4-2A52E66A14B9}"/>
              </a:ext>
            </a:extLst>
          </p:cNvPr>
          <p:cNvCxnSpPr>
            <a:cxnSpLocks/>
          </p:cNvCxnSpPr>
          <p:nvPr/>
        </p:nvCxnSpPr>
        <p:spPr>
          <a:xfrm>
            <a:off x="798245" y="6515357"/>
            <a:ext cx="516301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ruta 95">
            <a:extLst>
              <a:ext uri="{FF2B5EF4-FFF2-40B4-BE49-F238E27FC236}">
                <a16:creationId xmlns:a16="http://schemas.microsoft.com/office/drawing/2014/main" id="{6520ACAA-F1E7-5FC3-F7F4-750B5AA07329}"/>
              </a:ext>
            </a:extLst>
          </p:cNvPr>
          <p:cNvSpPr txBox="1"/>
          <p:nvPr/>
        </p:nvSpPr>
        <p:spPr>
          <a:xfrm>
            <a:off x="869839" y="8884288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Ombud kan representera alla frånvarande delägare / fastigheten. </a:t>
            </a:r>
          </a:p>
        </p:txBody>
      </p:sp>
      <p:cxnSp>
        <p:nvCxnSpPr>
          <p:cNvPr id="97" name="Rak koppling 96">
            <a:extLst>
              <a:ext uri="{FF2B5EF4-FFF2-40B4-BE49-F238E27FC236}">
                <a16:creationId xmlns:a16="http://schemas.microsoft.com/office/drawing/2014/main" id="{47BA06AC-F251-AD66-DF61-39F1B2FB114B}"/>
              </a:ext>
            </a:extLst>
          </p:cNvPr>
          <p:cNvCxnSpPr>
            <a:cxnSpLocks/>
          </p:cNvCxnSpPr>
          <p:nvPr/>
        </p:nvCxnSpPr>
        <p:spPr>
          <a:xfrm>
            <a:off x="828796" y="9204347"/>
            <a:ext cx="516301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upp 97">
            <a:extLst>
              <a:ext uri="{FF2B5EF4-FFF2-40B4-BE49-F238E27FC236}">
                <a16:creationId xmlns:a16="http://schemas.microsoft.com/office/drawing/2014/main" id="{DEC2CD34-DCAA-6EC7-9A99-75743E15AEF9}"/>
              </a:ext>
            </a:extLst>
          </p:cNvPr>
          <p:cNvGrpSpPr/>
          <p:nvPr/>
        </p:nvGrpSpPr>
        <p:grpSpPr>
          <a:xfrm>
            <a:off x="798245" y="9318519"/>
            <a:ext cx="904278" cy="2180975"/>
            <a:chOff x="6990002" y="4023035"/>
            <a:chExt cx="1792966" cy="4324350"/>
          </a:xfrm>
        </p:grpSpPr>
        <p:pic>
          <p:nvPicPr>
            <p:cNvPr id="99" name="Bild 98" descr="Man med Beard">
              <a:extLst>
                <a:ext uri="{FF2B5EF4-FFF2-40B4-BE49-F238E27FC236}">
                  <a16:creationId xmlns:a16="http://schemas.microsoft.com/office/drawing/2014/main" id="{7B7795A1-BFB1-BA4C-68BD-63279015F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220036" y="4023035"/>
              <a:ext cx="1390650" cy="4324350"/>
            </a:xfrm>
            <a:prstGeom prst="rect">
              <a:avLst/>
            </a:prstGeom>
          </p:spPr>
        </p:pic>
        <p:sp>
          <p:nvSpPr>
            <p:cNvPr id="100" name="textruta 99">
              <a:extLst>
                <a:ext uri="{FF2B5EF4-FFF2-40B4-BE49-F238E27FC236}">
                  <a16:creationId xmlns:a16="http://schemas.microsoft.com/office/drawing/2014/main" id="{DD9F7916-CF63-452D-14E7-F4D308E07A8D}"/>
                </a:ext>
              </a:extLst>
            </p:cNvPr>
            <p:cNvSpPr txBox="1"/>
            <p:nvPr/>
          </p:nvSpPr>
          <p:spPr>
            <a:xfrm>
              <a:off x="6990002" y="5098308"/>
              <a:ext cx="1792966" cy="14645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</a:t>
              </a:r>
            </a:p>
            <a:p>
              <a:pPr algn="ctr"/>
              <a:r>
                <a:rPr lang="sv-SE" sz="1050" dirty="0"/>
                <a:t>(ägare t annan fastighet)</a:t>
              </a:r>
            </a:p>
          </p:txBody>
        </p:sp>
      </p:grpSp>
      <p:sp>
        <p:nvSpPr>
          <p:cNvPr id="101" name="textruta 100">
            <a:extLst>
              <a:ext uri="{FF2B5EF4-FFF2-40B4-BE49-F238E27FC236}">
                <a16:creationId xmlns:a16="http://schemas.microsoft.com/office/drawing/2014/main" id="{DA60DB71-3468-E708-20B2-AE0E27241FA3}"/>
              </a:ext>
            </a:extLst>
          </p:cNvPr>
          <p:cNvSpPr txBox="1"/>
          <p:nvPr/>
        </p:nvSpPr>
        <p:spPr>
          <a:xfrm>
            <a:off x="847492" y="11557079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Ombud kan representera sin fastighet och alla frånvarande delägare till annan fastighet. </a:t>
            </a:r>
          </a:p>
        </p:txBody>
      </p:sp>
      <p:grpSp>
        <p:nvGrpSpPr>
          <p:cNvPr id="102" name="Grupp 101">
            <a:extLst>
              <a:ext uri="{FF2B5EF4-FFF2-40B4-BE49-F238E27FC236}">
                <a16:creationId xmlns:a16="http://schemas.microsoft.com/office/drawing/2014/main" id="{BE9FD89C-869A-27E9-F2E2-66F2DBE9A8C9}"/>
              </a:ext>
            </a:extLst>
          </p:cNvPr>
          <p:cNvGrpSpPr/>
          <p:nvPr/>
        </p:nvGrpSpPr>
        <p:grpSpPr>
          <a:xfrm>
            <a:off x="4226437" y="9347514"/>
            <a:ext cx="904278" cy="2136180"/>
            <a:chOff x="974097" y="1123983"/>
            <a:chExt cx="904278" cy="2136180"/>
          </a:xfrm>
        </p:grpSpPr>
        <p:pic>
          <p:nvPicPr>
            <p:cNvPr id="103" name="Bild 102" descr="Gamla man som slit Jack">
              <a:extLst>
                <a:ext uri="{FF2B5EF4-FFF2-40B4-BE49-F238E27FC236}">
                  <a16:creationId xmlns:a16="http://schemas.microsoft.com/office/drawing/2014/main" id="{F1045528-8855-4B7F-1B34-981C4B5038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74097" y="1123983"/>
              <a:ext cx="700770" cy="2136180"/>
            </a:xfrm>
            <a:prstGeom prst="rect">
              <a:avLst/>
            </a:prstGeom>
          </p:spPr>
        </p:pic>
        <p:sp>
          <p:nvSpPr>
            <p:cNvPr id="104" name="textruta 103">
              <a:extLst>
                <a:ext uri="{FF2B5EF4-FFF2-40B4-BE49-F238E27FC236}">
                  <a16:creationId xmlns:a16="http://schemas.microsoft.com/office/drawing/2014/main" id="{BCA017E1-D85C-0EFF-EE9A-DADDC1735682}"/>
                </a:ext>
              </a:extLst>
            </p:cNvPr>
            <p:cNvSpPr txBox="1"/>
            <p:nvPr/>
          </p:nvSpPr>
          <p:spPr>
            <a:xfrm>
              <a:off x="974097" y="1744463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105" name="Grupp 104">
            <a:extLst>
              <a:ext uri="{FF2B5EF4-FFF2-40B4-BE49-F238E27FC236}">
                <a16:creationId xmlns:a16="http://schemas.microsoft.com/office/drawing/2014/main" id="{C7FE432D-D73A-D205-CEB6-D3A433F15303}"/>
              </a:ext>
            </a:extLst>
          </p:cNvPr>
          <p:cNvGrpSpPr/>
          <p:nvPr/>
        </p:nvGrpSpPr>
        <p:grpSpPr>
          <a:xfrm>
            <a:off x="5220201" y="9248923"/>
            <a:ext cx="789621" cy="1921416"/>
            <a:chOff x="5190807" y="5323104"/>
            <a:chExt cx="1037064" cy="2523530"/>
          </a:xfrm>
        </p:grpSpPr>
        <p:pic>
          <p:nvPicPr>
            <p:cNvPr id="106" name="Bild 105" descr="Kvinna med Prosthetic hand">
              <a:extLst>
                <a:ext uri="{FF2B5EF4-FFF2-40B4-BE49-F238E27FC236}">
                  <a16:creationId xmlns:a16="http://schemas.microsoft.com/office/drawing/2014/main" id="{BC707838-5727-D7A7-EFB2-A8E21D72D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107" name="textruta 106">
              <a:extLst>
                <a:ext uri="{FF2B5EF4-FFF2-40B4-BE49-F238E27FC236}">
                  <a16:creationId xmlns:a16="http://schemas.microsoft.com/office/drawing/2014/main" id="{843078D2-AF98-8FDB-8ED6-C907DA5344F5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36380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108" name="Grupp 107">
            <a:extLst>
              <a:ext uri="{FF2B5EF4-FFF2-40B4-BE49-F238E27FC236}">
                <a16:creationId xmlns:a16="http://schemas.microsoft.com/office/drawing/2014/main" id="{EFC9BEAB-47F2-0F09-0839-DF6B047D1054}"/>
              </a:ext>
            </a:extLst>
          </p:cNvPr>
          <p:cNvGrpSpPr/>
          <p:nvPr/>
        </p:nvGrpSpPr>
        <p:grpSpPr>
          <a:xfrm>
            <a:off x="4690557" y="9427303"/>
            <a:ext cx="884284" cy="2089903"/>
            <a:chOff x="6101748" y="3879180"/>
            <a:chExt cx="904278" cy="2137156"/>
          </a:xfrm>
        </p:grpSpPr>
        <p:pic>
          <p:nvPicPr>
            <p:cNvPr id="109" name="Bild 108" descr="Man med Mohawk">
              <a:extLst>
                <a:ext uri="{FF2B5EF4-FFF2-40B4-BE49-F238E27FC236}">
                  <a16:creationId xmlns:a16="http://schemas.microsoft.com/office/drawing/2014/main" id="{AB6812F8-9CF4-D889-F08D-64282959C5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110" name="textruta 109">
              <a:extLst>
                <a:ext uri="{FF2B5EF4-FFF2-40B4-BE49-F238E27FC236}">
                  <a16:creationId xmlns:a16="http://schemas.microsoft.com/office/drawing/2014/main" id="{B7737160-92F8-B603-8341-7DC1250C4A9D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920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BF0A2-9E5E-3C23-6802-93016D07A1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24D32252-0D21-C4DE-3ED7-FC52E328F154}"/>
              </a:ext>
            </a:extLst>
          </p:cNvPr>
          <p:cNvSpPr txBox="1"/>
          <p:nvPr/>
        </p:nvSpPr>
        <p:spPr>
          <a:xfrm>
            <a:off x="974097" y="423746"/>
            <a:ext cx="141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stämma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3882FA67-4204-D023-A620-77B88D108743}"/>
              </a:ext>
            </a:extLst>
          </p:cNvPr>
          <p:cNvSpPr txBox="1"/>
          <p:nvPr/>
        </p:nvSpPr>
        <p:spPr>
          <a:xfrm>
            <a:off x="4460482" y="457199"/>
            <a:ext cx="185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Ej på stämma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4F6DA061-CFBB-A812-5E07-CF1609B9BDCD}"/>
              </a:ext>
            </a:extLst>
          </p:cNvPr>
          <p:cNvSpPr txBox="1"/>
          <p:nvPr/>
        </p:nvSpPr>
        <p:spPr>
          <a:xfrm rot="16200000">
            <a:off x="-5129616" y="6399086"/>
            <a:ext cx="108870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3 eller fler ägare, stf utsedd</a:t>
            </a:r>
          </a:p>
        </p:txBody>
      </p:sp>
      <p:grpSp>
        <p:nvGrpSpPr>
          <p:cNvPr id="55" name="Grupp 54">
            <a:extLst>
              <a:ext uri="{FF2B5EF4-FFF2-40B4-BE49-F238E27FC236}">
                <a16:creationId xmlns:a16="http://schemas.microsoft.com/office/drawing/2014/main" id="{4504A3AD-B1DB-A368-92E8-1E6F870F2F62}"/>
              </a:ext>
            </a:extLst>
          </p:cNvPr>
          <p:cNvGrpSpPr/>
          <p:nvPr/>
        </p:nvGrpSpPr>
        <p:grpSpPr>
          <a:xfrm>
            <a:off x="5153474" y="1271238"/>
            <a:ext cx="880606" cy="2037369"/>
            <a:chOff x="6101748" y="3879180"/>
            <a:chExt cx="904278" cy="2137156"/>
          </a:xfrm>
        </p:grpSpPr>
        <p:pic>
          <p:nvPicPr>
            <p:cNvPr id="56" name="Bild 55" descr="Man med Mohawk">
              <a:extLst>
                <a:ext uri="{FF2B5EF4-FFF2-40B4-BE49-F238E27FC236}">
                  <a16:creationId xmlns:a16="http://schemas.microsoft.com/office/drawing/2014/main" id="{1BBD9F5D-73CD-76B8-372D-D3FF0A45B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57" name="textruta 56">
              <a:extLst>
                <a:ext uri="{FF2B5EF4-FFF2-40B4-BE49-F238E27FC236}">
                  <a16:creationId xmlns:a16="http://schemas.microsoft.com/office/drawing/2014/main" id="{257E428C-79D6-9367-1EBD-E1D00F72A201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64" name="Grupp 63">
            <a:extLst>
              <a:ext uri="{FF2B5EF4-FFF2-40B4-BE49-F238E27FC236}">
                <a16:creationId xmlns:a16="http://schemas.microsoft.com/office/drawing/2014/main" id="{61400355-98EF-D45F-A881-CA45934E2AEA}"/>
              </a:ext>
            </a:extLst>
          </p:cNvPr>
          <p:cNvGrpSpPr/>
          <p:nvPr/>
        </p:nvGrpSpPr>
        <p:grpSpPr>
          <a:xfrm>
            <a:off x="823920" y="1123011"/>
            <a:ext cx="789621" cy="1921416"/>
            <a:chOff x="5190807" y="5323104"/>
            <a:chExt cx="1037064" cy="2523530"/>
          </a:xfrm>
        </p:grpSpPr>
        <p:pic>
          <p:nvPicPr>
            <p:cNvPr id="65" name="Bild 64" descr="Kvinna med Prosthetic hand">
              <a:extLst>
                <a:ext uri="{FF2B5EF4-FFF2-40B4-BE49-F238E27FC236}">
                  <a16:creationId xmlns:a16="http://schemas.microsoft.com/office/drawing/2014/main" id="{F7B80128-668F-413B-D2D0-D797FCCA21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66" name="textruta 65">
              <a:extLst>
                <a:ext uri="{FF2B5EF4-FFF2-40B4-BE49-F238E27FC236}">
                  <a16:creationId xmlns:a16="http://schemas.microsoft.com/office/drawing/2014/main" id="{BCEA4867-59E4-27BD-FD43-F29A284AE7CC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stf</a:t>
              </a:r>
            </a:p>
          </p:txBody>
        </p:sp>
      </p:grpSp>
      <p:grpSp>
        <p:nvGrpSpPr>
          <p:cNvPr id="67" name="Grupp 66">
            <a:extLst>
              <a:ext uri="{FF2B5EF4-FFF2-40B4-BE49-F238E27FC236}">
                <a16:creationId xmlns:a16="http://schemas.microsoft.com/office/drawing/2014/main" id="{C4B80357-7EEE-A268-DB65-251E07908852}"/>
              </a:ext>
            </a:extLst>
          </p:cNvPr>
          <p:cNvGrpSpPr/>
          <p:nvPr/>
        </p:nvGrpSpPr>
        <p:grpSpPr>
          <a:xfrm>
            <a:off x="4452704" y="1188353"/>
            <a:ext cx="904278" cy="2136180"/>
            <a:chOff x="680224" y="1258152"/>
            <a:chExt cx="1037064" cy="2502098"/>
          </a:xfrm>
        </p:grpSpPr>
        <p:pic>
          <p:nvPicPr>
            <p:cNvPr id="68" name="Bild 67" descr="Gamla man som slit Jack">
              <a:extLst>
                <a:ext uri="{FF2B5EF4-FFF2-40B4-BE49-F238E27FC236}">
                  <a16:creationId xmlns:a16="http://schemas.microsoft.com/office/drawing/2014/main" id="{BB7D5082-F475-C816-7581-3D0A205265A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69" name="textruta 68">
              <a:extLst>
                <a:ext uri="{FF2B5EF4-FFF2-40B4-BE49-F238E27FC236}">
                  <a16:creationId xmlns:a16="http://schemas.microsoft.com/office/drawing/2014/main" id="{85E366F3-AD6D-FE58-554A-FF15C7AE9EA1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70" name="Grupp 69">
            <a:extLst>
              <a:ext uri="{FF2B5EF4-FFF2-40B4-BE49-F238E27FC236}">
                <a16:creationId xmlns:a16="http://schemas.microsoft.com/office/drawing/2014/main" id="{851E51D0-78F3-B624-C37E-F29D38C285E0}"/>
              </a:ext>
            </a:extLst>
          </p:cNvPr>
          <p:cNvGrpSpPr/>
          <p:nvPr/>
        </p:nvGrpSpPr>
        <p:grpSpPr>
          <a:xfrm>
            <a:off x="1400635" y="4037613"/>
            <a:ext cx="846540" cy="2000699"/>
            <a:chOff x="6101748" y="3879180"/>
            <a:chExt cx="904278" cy="2137156"/>
          </a:xfrm>
        </p:grpSpPr>
        <p:pic>
          <p:nvPicPr>
            <p:cNvPr id="71" name="Bild 70" descr="Man med Mohawk">
              <a:extLst>
                <a:ext uri="{FF2B5EF4-FFF2-40B4-BE49-F238E27FC236}">
                  <a16:creationId xmlns:a16="http://schemas.microsoft.com/office/drawing/2014/main" id="{6DC1EB66-A9FE-9F35-120D-1E3E47C855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72" name="textruta 71">
              <a:extLst>
                <a:ext uri="{FF2B5EF4-FFF2-40B4-BE49-F238E27FC236}">
                  <a16:creationId xmlns:a16="http://schemas.microsoft.com/office/drawing/2014/main" id="{0920A900-835C-7087-36FF-F5D622CF6ECF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73" name="textruta 72">
            <a:extLst>
              <a:ext uri="{FF2B5EF4-FFF2-40B4-BE49-F238E27FC236}">
                <a16:creationId xmlns:a16="http://schemas.microsoft.com/office/drawing/2014/main" id="{09E6FE89-5A65-D62B-1108-781DFD4EEA4A}"/>
              </a:ext>
            </a:extLst>
          </p:cNvPr>
          <p:cNvSpPr txBox="1"/>
          <p:nvPr/>
        </p:nvSpPr>
        <p:spPr>
          <a:xfrm>
            <a:off x="703241" y="3291707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Ställföreträdare röstar för fastighet(er).</a:t>
            </a:r>
          </a:p>
        </p:txBody>
      </p:sp>
      <p:cxnSp>
        <p:nvCxnSpPr>
          <p:cNvPr id="74" name="Rak koppling 73">
            <a:extLst>
              <a:ext uri="{FF2B5EF4-FFF2-40B4-BE49-F238E27FC236}">
                <a16:creationId xmlns:a16="http://schemas.microsoft.com/office/drawing/2014/main" id="{48792621-9456-31F1-19B0-D3ED379A4904}"/>
              </a:ext>
            </a:extLst>
          </p:cNvPr>
          <p:cNvCxnSpPr/>
          <p:nvPr/>
        </p:nvCxnSpPr>
        <p:spPr>
          <a:xfrm>
            <a:off x="758376" y="3947751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upp 74">
            <a:extLst>
              <a:ext uri="{FF2B5EF4-FFF2-40B4-BE49-F238E27FC236}">
                <a16:creationId xmlns:a16="http://schemas.microsoft.com/office/drawing/2014/main" id="{65A90F7C-132F-9DD6-D76A-80DB10DB69AD}"/>
              </a:ext>
            </a:extLst>
          </p:cNvPr>
          <p:cNvGrpSpPr/>
          <p:nvPr/>
        </p:nvGrpSpPr>
        <p:grpSpPr>
          <a:xfrm>
            <a:off x="773749" y="3995823"/>
            <a:ext cx="789621" cy="1921416"/>
            <a:chOff x="5190807" y="5323104"/>
            <a:chExt cx="1037064" cy="2523530"/>
          </a:xfrm>
        </p:grpSpPr>
        <p:pic>
          <p:nvPicPr>
            <p:cNvPr id="76" name="Bild 75" descr="Kvinna med Prosthetic hand">
              <a:extLst>
                <a:ext uri="{FF2B5EF4-FFF2-40B4-BE49-F238E27FC236}">
                  <a16:creationId xmlns:a16="http://schemas.microsoft.com/office/drawing/2014/main" id="{A1F35746-3AFE-6E96-BD17-3B09D9EAD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77" name="textruta 76">
              <a:extLst>
                <a:ext uri="{FF2B5EF4-FFF2-40B4-BE49-F238E27FC236}">
                  <a16:creationId xmlns:a16="http://schemas.microsoft.com/office/drawing/2014/main" id="{1E4D881E-176E-8FE3-DFE0-7FCB00249481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stf</a:t>
              </a:r>
            </a:p>
          </p:txBody>
        </p:sp>
      </p:grpSp>
      <p:grpSp>
        <p:nvGrpSpPr>
          <p:cNvPr id="78" name="Grupp 77">
            <a:extLst>
              <a:ext uri="{FF2B5EF4-FFF2-40B4-BE49-F238E27FC236}">
                <a16:creationId xmlns:a16="http://schemas.microsoft.com/office/drawing/2014/main" id="{564848B0-0E4D-443E-D72C-3C2732D8C147}"/>
              </a:ext>
            </a:extLst>
          </p:cNvPr>
          <p:cNvGrpSpPr/>
          <p:nvPr/>
        </p:nvGrpSpPr>
        <p:grpSpPr>
          <a:xfrm>
            <a:off x="4402533" y="4061165"/>
            <a:ext cx="904278" cy="2136180"/>
            <a:chOff x="680224" y="1258152"/>
            <a:chExt cx="1037064" cy="2502098"/>
          </a:xfrm>
        </p:grpSpPr>
        <p:pic>
          <p:nvPicPr>
            <p:cNvPr id="79" name="Bild 78" descr="Gamla man som slit Jack">
              <a:extLst>
                <a:ext uri="{FF2B5EF4-FFF2-40B4-BE49-F238E27FC236}">
                  <a16:creationId xmlns:a16="http://schemas.microsoft.com/office/drawing/2014/main" id="{393AC885-3D49-557D-D57A-AB352640E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80" name="textruta 79">
              <a:extLst>
                <a:ext uri="{FF2B5EF4-FFF2-40B4-BE49-F238E27FC236}">
                  <a16:creationId xmlns:a16="http://schemas.microsoft.com/office/drawing/2014/main" id="{3B7AD360-8535-7271-8F07-ECC7432725DC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81" name="textruta 80">
            <a:extLst>
              <a:ext uri="{FF2B5EF4-FFF2-40B4-BE49-F238E27FC236}">
                <a16:creationId xmlns:a16="http://schemas.microsoft.com/office/drawing/2014/main" id="{693010DA-FAD1-5E72-068C-B771E15218F7}"/>
              </a:ext>
            </a:extLst>
          </p:cNvPr>
          <p:cNvSpPr txBox="1"/>
          <p:nvPr/>
        </p:nvSpPr>
        <p:spPr>
          <a:xfrm>
            <a:off x="653070" y="6164519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Ställföreträdare röstar för fastighet(er). Övriga delägare har inte rösträtt. </a:t>
            </a:r>
          </a:p>
          <a:p>
            <a:endParaRPr lang="sv-SE" sz="1100" dirty="0"/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103D3D4A-19FC-5989-C67B-2DADD3640E9C}"/>
              </a:ext>
            </a:extLst>
          </p:cNvPr>
          <p:cNvGrpSpPr/>
          <p:nvPr/>
        </p:nvGrpSpPr>
        <p:grpSpPr>
          <a:xfrm>
            <a:off x="963677" y="6909964"/>
            <a:ext cx="846540" cy="2000699"/>
            <a:chOff x="6101748" y="3879180"/>
            <a:chExt cx="904278" cy="2137156"/>
          </a:xfrm>
        </p:grpSpPr>
        <p:pic>
          <p:nvPicPr>
            <p:cNvPr id="21" name="Bild 20" descr="Man med Mohawk">
              <a:extLst>
                <a:ext uri="{FF2B5EF4-FFF2-40B4-BE49-F238E27FC236}">
                  <a16:creationId xmlns:a16="http://schemas.microsoft.com/office/drawing/2014/main" id="{D5BFDCBB-F166-A455-02D8-B80BB0126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83" name="textruta 82">
              <a:extLst>
                <a:ext uri="{FF2B5EF4-FFF2-40B4-BE49-F238E27FC236}">
                  <a16:creationId xmlns:a16="http://schemas.microsoft.com/office/drawing/2014/main" id="{CE050367-9EC3-BE07-694E-24C424C4BB95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cxnSp>
        <p:nvCxnSpPr>
          <p:cNvPr id="84" name="Rak koppling 83">
            <a:extLst>
              <a:ext uri="{FF2B5EF4-FFF2-40B4-BE49-F238E27FC236}">
                <a16:creationId xmlns:a16="http://schemas.microsoft.com/office/drawing/2014/main" id="{7833EC64-0F96-B2BD-1FC3-1BEAF4AFBAA3}"/>
              </a:ext>
            </a:extLst>
          </p:cNvPr>
          <p:cNvCxnSpPr/>
          <p:nvPr/>
        </p:nvCxnSpPr>
        <p:spPr>
          <a:xfrm>
            <a:off x="760952" y="6820102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 84">
            <a:extLst>
              <a:ext uri="{FF2B5EF4-FFF2-40B4-BE49-F238E27FC236}">
                <a16:creationId xmlns:a16="http://schemas.microsoft.com/office/drawing/2014/main" id="{B9B8487F-25F2-3853-AF28-529B6EC0E506}"/>
              </a:ext>
            </a:extLst>
          </p:cNvPr>
          <p:cNvGrpSpPr/>
          <p:nvPr/>
        </p:nvGrpSpPr>
        <p:grpSpPr>
          <a:xfrm>
            <a:off x="4992268" y="6935095"/>
            <a:ext cx="789621" cy="1921416"/>
            <a:chOff x="5190807" y="5323104"/>
            <a:chExt cx="1037064" cy="2523530"/>
          </a:xfrm>
        </p:grpSpPr>
        <p:pic>
          <p:nvPicPr>
            <p:cNvPr id="86" name="Bild 85" descr="Kvinna med Prosthetic hand">
              <a:extLst>
                <a:ext uri="{FF2B5EF4-FFF2-40B4-BE49-F238E27FC236}">
                  <a16:creationId xmlns:a16="http://schemas.microsoft.com/office/drawing/2014/main" id="{89C8264F-7A98-59CB-E93F-00BAA464F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87" name="textruta 86">
              <a:extLst>
                <a:ext uri="{FF2B5EF4-FFF2-40B4-BE49-F238E27FC236}">
                  <a16:creationId xmlns:a16="http://schemas.microsoft.com/office/drawing/2014/main" id="{AAB22B93-3A86-55EC-CD1B-5144FAB4DEF3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stf</a:t>
              </a:r>
            </a:p>
          </p:txBody>
        </p:sp>
      </p:grpSp>
      <p:grpSp>
        <p:nvGrpSpPr>
          <p:cNvPr id="88" name="Grupp 87">
            <a:extLst>
              <a:ext uri="{FF2B5EF4-FFF2-40B4-BE49-F238E27FC236}">
                <a16:creationId xmlns:a16="http://schemas.microsoft.com/office/drawing/2014/main" id="{09E4CE13-4CE9-4F68-B6BB-EA15EA71EE18}"/>
              </a:ext>
            </a:extLst>
          </p:cNvPr>
          <p:cNvGrpSpPr/>
          <p:nvPr/>
        </p:nvGrpSpPr>
        <p:grpSpPr>
          <a:xfrm>
            <a:off x="1613541" y="6865938"/>
            <a:ext cx="904278" cy="2136180"/>
            <a:chOff x="680224" y="1258152"/>
            <a:chExt cx="1037064" cy="2502098"/>
          </a:xfrm>
        </p:grpSpPr>
        <p:pic>
          <p:nvPicPr>
            <p:cNvPr id="89" name="Bild 88" descr="Gamla man som slit Jack">
              <a:extLst>
                <a:ext uri="{FF2B5EF4-FFF2-40B4-BE49-F238E27FC236}">
                  <a16:creationId xmlns:a16="http://schemas.microsoft.com/office/drawing/2014/main" id="{3EFBC3C6-A659-306E-CB20-90EE15FBDD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90" name="textruta 89">
              <a:extLst>
                <a:ext uri="{FF2B5EF4-FFF2-40B4-BE49-F238E27FC236}">
                  <a16:creationId xmlns:a16="http://schemas.microsoft.com/office/drawing/2014/main" id="{68482E64-1A0D-6A51-89F9-907602B4252C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91" name="textruta 90">
            <a:extLst>
              <a:ext uri="{FF2B5EF4-FFF2-40B4-BE49-F238E27FC236}">
                <a16:creationId xmlns:a16="http://schemas.microsoft.com/office/drawing/2014/main" id="{2555A504-3C02-D1A7-E523-2B9A181DCC54}"/>
              </a:ext>
            </a:extLst>
          </p:cNvPr>
          <p:cNvSpPr txBox="1"/>
          <p:nvPr/>
        </p:nvSpPr>
        <p:spPr>
          <a:xfrm>
            <a:off x="693960" y="9093572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Närvarande delägare har ej rösträtt.</a:t>
            </a:r>
          </a:p>
          <a:p>
            <a:endParaRPr lang="sv-SE" sz="1100" dirty="0"/>
          </a:p>
        </p:txBody>
      </p:sp>
      <p:cxnSp>
        <p:nvCxnSpPr>
          <p:cNvPr id="96" name="Rak koppling 95">
            <a:extLst>
              <a:ext uri="{FF2B5EF4-FFF2-40B4-BE49-F238E27FC236}">
                <a16:creationId xmlns:a16="http://schemas.microsoft.com/office/drawing/2014/main" id="{C343C742-D8A3-517D-08BA-3058E398B0CF}"/>
              </a:ext>
            </a:extLst>
          </p:cNvPr>
          <p:cNvCxnSpPr/>
          <p:nvPr/>
        </p:nvCxnSpPr>
        <p:spPr>
          <a:xfrm>
            <a:off x="725258" y="9439003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p 103">
            <a:extLst>
              <a:ext uri="{FF2B5EF4-FFF2-40B4-BE49-F238E27FC236}">
                <a16:creationId xmlns:a16="http://schemas.microsoft.com/office/drawing/2014/main" id="{2714CC1F-6714-F373-6061-6CD00611F72F}"/>
              </a:ext>
            </a:extLst>
          </p:cNvPr>
          <p:cNvGrpSpPr/>
          <p:nvPr/>
        </p:nvGrpSpPr>
        <p:grpSpPr>
          <a:xfrm>
            <a:off x="905318" y="9567332"/>
            <a:ext cx="846540" cy="2000699"/>
            <a:chOff x="6101748" y="3879180"/>
            <a:chExt cx="904278" cy="2137156"/>
          </a:xfrm>
        </p:grpSpPr>
        <p:pic>
          <p:nvPicPr>
            <p:cNvPr id="105" name="Bild 104" descr="Man med Mohawk">
              <a:extLst>
                <a:ext uri="{FF2B5EF4-FFF2-40B4-BE49-F238E27FC236}">
                  <a16:creationId xmlns:a16="http://schemas.microsoft.com/office/drawing/2014/main" id="{C571A53A-7450-B50F-C457-FE46E5EDC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106" name="textruta 105">
              <a:extLst>
                <a:ext uri="{FF2B5EF4-FFF2-40B4-BE49-F238E27FC236}">
                  <a16:creationId xmlns:a16="http://schemas.microsoft.com/office/drawing/2014/main" id="{80192B0B-3F3C-4A4D-E3D2-0EA4BC5794D5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887675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 och ombud för stf</a:t>
              </a:r>
            </a:p>
          </p:txBody>
        </p:sp>
      </p:grpSp>
      <p:grpSp>
        <p:nvGrpSpPr>
          <p:cNvPr id="107" name="Grupp 106">
            <a:extLst>
              <a:ext uri="{FF2B5EF4-FFF2-40B4-BE49-F238E27FC236}">
                <a16:creationId xmlns:a16="http://schemas.microsoft.com/office/drawing/2014/main" id="{5226F7A4-8DF2-B3B6-CF9B-0CCF7843A306}"/>
              </a:ext>
            </a:extLst>
          </p:cNvPr>
          <p:cNvGrpSpPr/>
          <p:nvPr/>
        </p:nvGrpSpPr>
        <p:grpSpPr>
          <a:xfrm>
            <a:off x="3917816" y="9559473"/>
            <a:ext cx="789621" cy="1921416"/>
            <a:chOff x="5190807" y="5323104"/>
            <a:chExt cx="1037064" cy="2523530"/>
          </a:xfrm>
        </p:grpSpPr>
        <p:pic>
          <p:nvPicPr>
            <p:cNvPr id="108" name="Bild 107" descr="Kvinna med Prosthetic hand">
              <a:extLst>
                <a:ext uri="{FF2B5EF4-FFF2-40B4-BE49-F238E27FC236}">
                  <a16:creationId xmlns:a16="http://schemas.microsoft.com/office/drawing/2014/main" id="{6ECC904A-50F7-3BA4-0DFA-BAF641F79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109" name="textruta 108">
              <a:extLst>
                <a:ext uri="{FF2B5EF4-FFF2-40B4-BE49-F238E27FC236}">
                  <a16:creationId xmlns:a16="http://schemas.microsoft.com/office/drawing/2014/main" id="{1BAD92C8-53C5-8A40-A345-92A4DA6773CE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stf</a:t>
              </a:r>
            </a:p>
          </p:txBody>
        </p:sp>
      </p:grpSp>
      <p:grpSp>
        <p:nvGrpSpPr>
          <p:cNvPr id="110" name="Grupp 109">
            <a:extLst>
              <a:ext uri="{FF2B5EF4-FFF2-40B4-BE49-F238E27FC236}">
                <a16:creationId xmlns:a16="http://schemas.microsoft.com/office/drawing/2014/main" id="{1593035E-AB31-8E5D-21CC-0E57DEFAB244}"/>
              </a:ext>
            </a:extLst>
          </p:cNvPr>
          <p:cNvGrpSpPr/>
          <p:nvPr/>
        </p:nvGrpSpPr>
        <p:grpSpPr>
          <a:xfrm>
            <a:off x="4733839" y="9567332"/>
            <a:ext cx="904278" cy="2136180"/>
            <a:chOff x="680224" y="1258152"/>
            <a:chExt cx="1037064" cy="2502098"/>
          </a:xfrm>
        </p:grpSpPr>
        <p:pic>
          <p:nvPicPr>
            <p:cNvPr id="111" name="Bild 110" descr="Gamla man som slit Jack">
              <a:extLst>
                <a:ext uri="{FF2B5EF4-FFF2-40B4-BE49-F238E27FC236}">
                  <a16:creationId xmlns:a16="http://schemas.microsoft.com/office/drawing/2014/main" id="{C40896E2-3BB1-6E6C-BC7F-C458E776A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112" name="textruta 111">
              <a:extLst>
                <a:ext uri="{FF2B5EF4-FFF2-40B4-BE49-F238E27FC236}">
                  <a16:creationId xmlns:a16="http://schemas.microsoft.com/office/drawing/2014/main" id="{58CEFE52-0DF4-BC62-9E5B-91257E1B2E44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113" name="textruta 112">
            <a:extLst>
              <a:ext uri="{FF2B5EF4-FFF2-40B4-BE49-F238E27FC236}">
                <a16:creationId xmlns:a16="http://schemas.microsoft.com/office/drawing/2014/main" id="{F157D013-8638-B129-6A69-B6EAB6FA412F}"/>
              </a:ext>
            </a:extLst>
          </p:cNvPr>
          <p:cNvSpPr txBox="1"/>
          <p:nvPr/>
        </p:nvSpPr>
        <p:spPr>
          <a:xfrm>
            <a:off x="626438" y="11650832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Närvarande delägare röstar för fastighet(er) i egenskap av ombud för ställföreträdare.</a:t>
            </a:r>
          </a:p>
          <a:p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311102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C23ECC-0190-8636-498B-F63BCB5A5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BC34C987-56B6-086A-AD88-01896E8F5038}"/>
              </a:ext>
            </a:extLst>
          </p:cNvPr>
          <p:cNvSpPr txBox="1"/>
          <p:nvPr/>
        </p:nvSpPr>
        <p:spPr>
          <a:xfrm>
            <a:off x="974097" y="423746"/>
            <a:ext cx="141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stämma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7A26B02A-DC5E-235B-3875-34C5C91BBEC2}"/>
              </a:ext>
            </a:extLst>
          </p:cNvPr>
          <p:cNvSpPr txBox="1"/>
          <p:nvPr/>
        </p:nvSpPr>
        <p:spPr>
          <a:xfrm>
            <a:off x="4460482" y="457199"/>
            <a:ext cx="185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Ej på stämma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733B867B-441A-E610-3018-F878E774ECAB}"/>
              </a:ext>
            </a:extLst>
          </p:cNvPr>
          <p:cNvSpPr txBox="1"/>
          <p:nvPr/>
        </p:nvSpPr>
        <p:spPr>
          <a:xfrm rot="16200000">
            <a:off x="-5129616" y="6399086"/>
            <a:ext cx="108870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3 eller fler ägare, stf utsedd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16D75F96-9EB9-5C20-ADBD-7AE80E63C37D}"/>
              </a:ext>
            </a:extLst>
          </p:cNvPr>
          <p:cNvGrpSpPr/>
          <p:nvPr/>
        </p:nvGrpSpPr>
        <p:grpSpPr>
          <a:xfrm>
            <a:off x="782077" y="7117661"/>
            <a:ext cx="1125925" cy="1990767"/>
            <a:chOff x="6638850" y="1817650"/>
            <a:chExt cx="2628900" cy="4648200"/>
          </a:xfrm>
        </p:grpSpPr>
        <p:pic>
          <p:nvPicPr>
            <p:cNvPr id="25" name="Bild 24" descr="Kvinna håller i plakat">
              <a:extLst>
                <a:ext uri="{FF2B5EF4-FFF2-40B4-BE49-F238E27FC236}">
                  <a16:creationId xmlns:a16="http://schemas.microsoft.com/office/drawing/2014/main" id="{75459B28-DB6C-183D-DA9B-EDC7F79EE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638850" y="1817650"/>
              <a:ext cx="2628900" cy="4648200"/>
            </a:xfrm>
            <a:prstGeom prst="rect">
              <a:avLst/>
            </a:prstGeom>
          </p:spPr>
        </p:pic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32181A6F-79AE-4C37-18F0-F09FB2C1A936}"/>
                </a:ext>
              </a:extLst>
            </p:cNvPr>
            <p:cNvSpPr txBox="1"/>
            <p:nvPr/>
          </p:nvSpPr>
          <p:spPr>
            <a:xfrm>
              <a:off x="7035726" y="3138556"/>
              <a:ext cx="2063749" cy="97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 för annan än stf</a:t>
              </a:r>
            </a:p>
          </p:txBody>
        </p:sp>
      </p:grpSp>
      <p:grpSp>
        <p:nvGrpSpPr>
          <p:cNvPr id="37" name="Grupp 36">
            <a:extLst>
              <a:ext uri="{FF2B5EF4-FFF2-40B4-BE49-F238E27FC236}">
                <a16:creationId xmlns:a16="http://schemas.microsoft.com/office/drawing/2014/main" id="{19A6FE92-D180-3EBB-9E93-D86A89F38FDE}"/>
              </a:ext>
            </a:extLst>
          </p:cNvPr>
          <p:cNvGrpSpPr/>
          <p:nvPr/>
        </p:nvGrpSpPr>
        <p:grpSpPr>
          <a:xfrm>
            <a:off x="931819" y="9765463"/>
            <a:ext cx="921954" cy="1925496"/>
            <a:chOff x="1749038" y="698500"/>
            <a:chExt cx="2152650" cy="4495800"/>
          </a:xfrm>
        </p:grpSpPr>
        <p:pic>
          <p:nvPicPr>
            <p:cNvPr id="38" name="Bild 37" descr="Man som håller till med skylt">
              <a:extLst>
                <a:ext uri="{FF2B5EF4-FFF2-40B4-BE49-F238E27FC236}">
                  <a16:creationId xmlns:a16="http://schemas.microsoft.com/office/drawing/2014/main" id="{52E6234F-2D6C-3AA5-F32E-875C0F7E3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749038" y="698500"/>
              <a:ext cx="2152650" cy="4495800"/>
            </a:xfrm>
            <a:prstGeom prst="rect">
              <a:avLst/>
            </a:prstGeom>
          </p:spPr>
        </p:pic>
        <p:sp>
          <p:nvSpPr>
            <p:cNvPr id="39" name="textruta 38">
              <a:extLst>
                <a:ext uri="{FF2B5EF4-FFF2-40B4-BE49-F238E27FC236}">
                  <a16:creationId xmlns:a16="http://schemas.microsoft.com/office/drawing/2014/main" id="{1760EC1F-610B-71C1-2E99-0B514F11344C}"/>
                </a:ext>
              </a:extLst>
            </p:cNvPr>
            <p:cNvSpPr txBox="1"/>
            <p:nvPr/>
          </p:nvSpPr>
          <p:spPr>
            <a:xfrm>
              <a:off x="1793489" y="2010513"/>
              <a:ext cx="2063747" cy="1077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Stf ej delägare</a:t>
              </a:r>
            </a:p>
          </p:txBody>
        </p:sp>
      </p:grpSp>
      <p:grpSp>
        <p:nvGrpSpPr>
          <p:cNvPr id="40" name="Grupp 39">
            <a:extLst>
              <a:ext uri="{FF2B5EF4-FFF2-40B4-BE49-F238E27FC236}">
                <a16:creationId xmlns:a16="http://schemas.microsoft.com/office/drawing/2014/main" id="{85C3BF43-767D-DA84-BF8F-EB49EA70D7D1}"/>
              </a:ext>
            </a:extLst>
          </p:cNvPr>
          <p:cNvGrpSpPr/>
          <p:nvPr/>
        </p:nvGrpSpPr>
        <p:grpSpPr>
          <a:xfrm>
            <a:off x="3817935" y="9747343"/>
            <a:ext cx="789621" cy="1921416"/>
            <a:chOff x="5190807" y="5323104"/>
            <a:chExt cx="1037064" cy="2523530"/>
          </a:xfrm>
        </p:grpSpPr>
        <p:pic>
          <p:nvPicPr>
            <p:cNvPr id="41" name="Bild 40" descr="Kvinna med Prosthetic hand">
              <a:extLst>
                <a:ext uri="{FF2B5EF4-FFF2-40B4-BE49-F238E27FC236}">
                  <a16:creationId xmlns:a16="http://schemas.microsoft.com/office/drawing/2014/main" id="{178A637F-85F2-8EA7-5F97-16CBFA1940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42" name="textruta 41">
              <a:extLst>
                <a:ext uri="{FF2B5EF4-FFF2-40B4-BE49-F238E27FC236}">
                  <a16:creationId xmlns:a16="http://schemas.microsoft.com/office/drawing/2014/main" id="{23F64CC7-6AF1-A370-AC5D-B8716776723F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36380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52" name="textruta 51">
            <a:extLst>
              <a:ext uri="{FF2B5EF4-FFF2-40B4-BE49-F238E27FC236}">
                <a16:creationId xmlns:a16="http://schemas.microsoft.com/office/drawing/2014/main" id="{3132E9C2-139A-1AD2-4995-238BE11394E7}"/>
              </a:ext>
            </a:extLst>
          </p:cNvPr>
          <p:cNvSpPr txBox="1"/>
          <p:nvPr/>
        </p:nvSpPr>
        <p:spPr>
          <a:xfrm>
            <a:off x="725258" y="11782842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Ställföreträdare röstar för fastighet(er).  </a:t>
            </a:r>
          </a:p>
        </p:txBody>
      </p:sp>
      <p:cxnSp>
        <p:nvCxnSpPr>
          <p:cNvPr id="53" name="Rak koppling 52">
            <a:extLst>
              <a:ext uri="{FF2B5EF4-FFF2-40B4-BE49-F238E27FC236}">
                <a16:creationId xmlns:a16="http://schemas.microsoft.com/office/drawing/2014/main" id="{B7093DC7-0E0F-4D44-A00E-7ABAFDA00447}"/>
              </a:ext>
            </a:extLst>
          </p:cNvPr>
          <p:cNvCxnSpPr/>
          <p:nvPr/>
        </p:nvCxnSpPr>
        <p:spPr>
          <a:xfrm>
            <a:off x="800281" y="6950927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upp 66">
            <a:extLst>
              <a:ext uri="{FF2B5EF4-FFF2-40B4-BE49-F238E27FC236}">
                <a16:creationId xmlns:a16="http://schemas.microsoft.com/office/drawing/2014/main" id="{79185195-BDB2-39AA-34CA-2A92276DEDBB}"/>
              </a:ext>
            </a:extLst>
          </p:cNvPr>
          <p:cNvGrpSpPr/>
          <p:nvPr/>
        </p:nvGrpSpPr>
        <p:grpSpPr>
          <a:xfrm>
            <a:off x="4419684" y="9699179"/>
            <a:ext cx="904278" cy="2136180"/>
            <a:chOff x="680224" y="1258152"/>
            <a:chExt cx="1037064" cy="2502098"/>
          </a:xfrm>
        </p:grpSpPr>
        <p:pic>
          <p:nvPicPr>
            <p:cNvPr id="68" name="Bild 67" descr="Gamla man som slit Jack">
              <a:extLst>
                <a:ext uri="{FF2B5EF4-FFF2-40B4-BE49-F238E27FC236}">
                  <a16:creationId xmlns:a16="http://schemas.microsoft.com/office/drawing/2014/main" id="{E92EE863-CA7B-E423-1F06-48D433990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69" name="textruta 68">
              <a:extLst>
                <a:ext uri="{FF2B5EF4-FFF2-40B4-BE49-F238E27FC236}">
                  <a16:creationId xmlns:a16="http://schemas.microsoft.com/office/drawing/2014/main" id="{5337282C-33AA-B98B-D0D4-C13A41C45338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73" name="textruta 72">
            <a:extLst>
              <a:ext uri="{FF2B5EF4-FFF2-40B4-BE49-F238E27FC236}">
                <a16:creationId xmlns:a16="http://schemas.microsoft.com/office/drawing/2014/main" id="{9F8848CC-C94A-B9BE-B342-23AFF6B8B41B}"/>
              </a:ext>
            </a:extLst>
          </p:cNvPr>
          <p:cNvSpPr txBox="1"/>
          <p:nvPr/>
        </p:nvSpPr>
        <p:spPr>
          <a:xfrm>
            <a:off x="725258" y="9220285"/>
            <a:ext cx="5605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Ombudet har inte rösträtt.</a:t>
            </a:r>
          </a:p>
        </p:txBody>
      </p:sp>
      <p:cxnSp>
        <p:nvCxnSpPr>
          <p:cNvPr id="74" name="Rak koppling 73">
            <a:extLst>
              <a:ext uri="{FF2B5EF4-FFF2-40B4-BE49-F238E27FC236}">
                <a16:creationId xmlns:a16="http://schemas.microsoft.com/office/drawing/2014/main" id="{691D1B17-62E2-4CCE-2FB5-525891C01C2A}"/>
              </a:ext>
            </a:extLst>
          </p:cNvPr>
          <p:cNvCxnSpPr/>
          <p:nvPr/>
        </p:nvCxnSpPr>
        <p:spPr>
          <a:xfrm>
            <a:off x="620591" y="9493227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upp 92">
            <a:extLst>
              <a:ext uri="{FF2B5EF4-FFF2-40B4-BE49-F238E27FC236}">
                <a16:creationId xmlns:a16="http://schemas.microsoft.com/office/drawing/2014/main" id="{806C8E69-E8FA-59D2-4F0D-E4E3ED7F9DA7}"/>
              </a:ext>
            </a:extLst>
          </p:cNvPr>
          <p:cNvGrpSpPr/>
          <p:nvPr/>
        </p:nvGrpSpPr>
        <p:grpSpPr>
          <a:xfrm>
            <a:off x="5220915" y="9707702"/>
            <a:ext cx="846540" cy="2000699"/>
            <a:chOff x="6101748" y="3879180"/>
            <a:chExt cx="904278" cy="2137156"/>
          </a:xfrm>
        </p:grpSpPr>
        <p:pic>
          <p:nvPicPr>
            <p:cNvPr id="94" name="Bild 93" descr="Man med Mohawk">
              <a:extLst>
                <a:ext uri="{FF2B5EF4-FFF2-40B4-BE49-F238E27FC236}">
                  <a16:creationId xmlns:a16="http://schemas.microsoft.com/office/drawing/2014/main" id="{3A1C7C54-B8FB-B24D-B8F2-3CC8EEED9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95" name="textruta 94">
              <a:extLst>
                <a:ext uri="{FF2B5EF4-FFF2-40B4-BE49-F238E27FC236}">
                  <a16:creationId xmlns:a16="http://schemas.microsoft.com/office/drawing/2014/main" id="{2C763089-5597-E15B-4222-6DBBC88E462C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2" name="Grupp 1">
            <a:extLst>
              <a:ext uri="{FF2B5EF4-FFF2-40B4-BE49-F238E27FC236}">
                <a16:creationId xmlns:a16="http://schemas.microsoft.com/office/drawing/2014/main" id="{5224C241-97DC-D893-A032-1F56D3BDB47F}"/>
              </a:ext>
            </a:extLst>
          </p:cNvPr>
          <p:cNvGrpSpPr/>
          <p:nvPr/>
        </p:nvGrpSpPr>
        <p:grpSpPr>
          <a:xfrm>
            <a:off x="937127" y="1165544"/>
            <a:ext cx="1125925" cy="1990767"/>
            <a:chOff x="6638850" y="1817650"/>
            <a:chExt cx="2628900" cy="4648200"/>
          </a:xfrm>
        </p:grpSpPr>
        <p:pic>
          <p:nvPicPr>
            <p:cNvPr id="3" name="Bild 2" descr="Kvinna håller i plakat">
              <a:extLst>
                <a:ext uri="{FF2B5EF4-FFF2-40B4-BE49-F238E27FC236}">
                  <a16:creationId xmlns:a16="http://schemas.microsoft.com/office/drawing/2014/main" id="{CE5956BD-CCB6-3D1E-0A09-7A8457B4A2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638850" y="1817650"/>
              <a:ext cx="2628900" cy="4648200"/>
            </a:xfrm>
            <a:prstGeom prst="rect">
              <a:avLst/>
            </a:prstGeom>
          </p:spPr>
        </p:pic>
        <p:sp>
          <p:nvSpPr>
            <p:cNvPr id="4" name="textruta 3">
              <a:extLst>
                <a:ext uri="{FF2B5EF4-FFF2-40B4-BE49-F238E27FC236}">
                  <a16:creationId xmlns:a16="http://schemas.microsoft.com/office/drawing/2014/main" id="{614949CD-5E1A-DE36-B9D9-EAF88FA65B20}"/>
                </a:ext>
              </a:extLst>
            </p:cNvPr>
            <p:cNvSpPr txBox="1"/>
            <p:nvPr/>
          </p:nvSpPr>
          <p:spPr>
            <a:xfrm>
              <a:off x="7035726" y="3138556"/>
              <a:ext cx="2063749" cy="97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 för stf</a:t>
              </a:r>
            </a:p>
          </p:txBody>
        </p:sp>
      </p:grpSp>
      <p:grpSp>
        <p:nvGrpSpPr>
          <p:cNvPr id="5" name="Grupp 4">
            <a:extLst>
              <a:ext uri="{FF2B5EF4-FFF2-40B4-BE49-F238E27FC236}">
                <a16:creationId xmlns:a16="http://schemas.microsoft.com/office/drawing/2014/main" id="{F858C085-FEFB-4CF3-59A5-FF357278556A}"/>
              </a:ext>
            </a:extLst>
          </p:cNvPr>
          <p:cNvGrpSpPr/>
          <p:nvPr/>
        </p:nvGrpSpPr>
        <p:grpSpPr>
          <a:xfrm>
            <a:off x="5344659" y="1252170"/>
            <a:ext cx="846540" cy="2000699"/>
            <a:chOff x="6101748" y="3879180"/>
            <a:chExt cx="904278" cy="2137156"/>
          </a:xfrm>
        </p:grpSpPr>
        <p:pic>
          <p:nvPicPr>
            <p:cNvPr id="6" name="Bild 5" descr="Man med Mohawk">
              <a:extLst>
                <a:ext uri="{FF2B5EF4-FFF2-40B4-BE49-F238E27FC236}">
                  <a16:creationId xmlns:a16="http://schemas.microsoft.com/office/drawing/2014/main" id="{9CE759A2-25B8-5FCC-EA26-7077E4FAD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D07FCFC4-331F-CD0B-1DE7-85C6F76359BB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5C7B9891-653E-2F14-433B-367555CBE5FE}"/>
              </a:ext>
            </a:extLst>
          </p:cNvPr>
          <p:cNvGrpSpPr/>
          <p:nvPr/>
        </p:nvGrpSpPr>
        <p:grpSpPr>
          <a:xfrm>
            <a:off x="3997912" y="1219003"/>
            <a:ext cx="789621" cy="1921416"/>
            <a:chOff x="5190807" y="5323104"/>
            <a:chExt cx="1037064" cy="2523530"/>
          </a:xfrm>
        </p:grpSpPr>
        <p:pic>
          <p:nvPicPr>
            <p:cNvPr id="9" name="Bild 8" descr="Kvinna med Prosthetic hand">
              <a:extLst>
                <a:ext uri="{FF2B5EF4-FFF2-40B4-BE49-F238E27FC236}">
                  <a16:creationId xmlns:a16="http://schemas.microsoft.com/office/drawing/2014/main" id="{18FF3A3E-9558-7703-40F7-928B1F2117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36BE58FD-9C8C-7ACE-BCF2-A02A30E1D645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stf</a:t>
              </a:r>
            </a:p>
          </p:txBody>
        </p:sp>
      </p:grpSp>
      <p:grpSp>
        <p:nvGrpSpPr>
          <p:cNvPr id="11" name="Grupp 10">
            <a:extLst>
              <a:ext uri="{FF2B5EF4-FFF2-40B4-BE49-F238E27FC236}">
                <a16:creationId xmlns:a16="http://schemas.microsoft.com/office/drawing/2014/main" id="{4248E0CA-0E01-B2ED-05B4-7E49A0E33529}"/>
              </a:ext>
            </a:extLst>
          </p:cNvPr>
          <p:cNvGrpSpPr/>
          <p:nvPr/>
        </p:nvGrpSpPr>
        <p:grpSpPr>
          <a:xfrm>
            <a:off x="4665713" y="1175028"/>
            <a:ext cx="904278" cy="2136180"/>
            <a:chOff x="680224" y="1258152"/>
            <a:chExt cx="1037064" cy="2502098"/>
          </a:xfrm>
        </p:grpSpPr>
        <p:pic>
          <p:nvPicPr>
            <p:cNvPr id="12" name="Bild 11" descr="Gamla man som slit Jack">
              <a:extLst>
                <a:ext uri="{FF2B5EF4-FFF2-40B4-BE49-F238E27FC236}">
                  <a16:creationId xmlns:a16="http://schemas.microsoft.com/office/drawing/2014/main" id="{0880BE49-736A-4454-9451-10EF7C3D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5CBE4166-1BDE-A6E8-D379-1D276C0D375C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19" name="textruta 18">
            <a:extLst>
              <a:ext uri="{FF2B5EF4-FFF2-40B4-BE49-F238E27FC236}">
                <a16:creationId xmlns:a16="http://schemas.microsoft.com/office/drawing/2014/main" id="{8F8BDECA-8E0D-DA91-3ED4-5CC0CBA3E025}"/>
              </a:ext>
            </a:extLst>
          </p:cNvPr>
          <p:cNvSpPr txBox="1"/>
          <p:nvPr/>
        </p:nvSpPr>
        <p:spPr>
          <a:xfrm>
            <a:off x="848416" y="3223849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Ombud röstar för fastighet(er).</a:t>
            </a:r>
          </a:p>
          <a:p>
            <a:endParaRPr lang="sv-SE" sz="1100" dirty="0"/>
          </a:p>
        </p:txBody>
      </p: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7EC1D6B1-DFD9-8B3C-5362-B7EC9F9CFA18}"/>
              </a:ext>
            </a:extLst>
          </p:cNvPr>
          <p:cNvCxnSpPr/>
          <p:nvPr/>
        </p:nvCxnSpPr>
        <p:spPr>
          <a:xfrm>
            <a:off x="725258" y="3839749"/>
            <a:ext cx="51651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 21">
            <a:extLst>
              <a:ext uri="{FF2B5EF4-FFF2-40B4-BE49-F238E27FC236}">
                <a16:creationId xmlns:a16="http://schemas.microsoft.com/office/drawing/2014/main" id="{09BFFBFC-ECAE-39A8-AA30-31B6F8E7AA85}"/>
              </a:ext>
            </a:extLst>
          </p:cNvPr>
          <p:cNvGrpSpPr/>
          <p:nvPr/>
        </p:nvGrpSpPr>
        <p:grpSpPr>
          <a:xfrm>
            <a:off x="4509466" y="7176449"/>
            <a:ext cx="904278" cy="2136180"/>
            <a:chOff x="680224" y="1258152"/>
            <a:chExt cx="1037064" cy="2502098"/>
          </a:xfrm>
        </p:grpSpPr>
        <p:pic>
          <p:nvPicPr>
            <p:cNvPr id="28" name="Bild 27" descr="Gamla man som slit Jack">
              <a:extLst>
                <a:ext uri="{FF2B5EF4-FFF2-40B4-BE49-F238E27FC236}">
                  <a16:creationId xmlns:a16="http://schemas.microsoft.com/office/drawing/2014/main" id="{795A3331-2E16-DBC6-D22F-0C70EEAA3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29" name="textruta 28">
              <a:extLst>
                <a:ext uri="{FF2B5EF4-FFF2-40B4-BE49-F238E27FC236}">
                  <a16:creationId xmlns:a16="http://schemas.microsoft.com/office/drawing/2014/main" id="{FBDB416F-83C7-D0F9-AD67-63F8D1B973EB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30" name="Grupp 29">
            <a:extLst>
              <a:ext uri="{FF2B5EF4-FFF2-40B4-BE49-F238E27FC236}">
                <a16:creationId xmlns:a16="http://schemas.microsoft.com/office/drawing/2014/main" id="{DA4D6F7E-5A63-E441-7167-0168B5A84336}"/>
              </a:ext>
            </a:extLst>
          </p:cNvPr>
          <p:cNvGrpSpPr/>
          <p:nvPr/>
        </p:nvGrpSpPr>
        <p:grpSpPr>
          <a:xfrm>
            <a:off x="5310697" y="7184972"/>
            <a:ext cx="846540" cy="2000699"/>
            <a:chOff x="6101748" y="3879180"/>
            <a:chExt cx="904278" cy="2137156"/>
          </a:xfrm>
        </p:grpSpPr>
        <p:pic>
          <p:nvPicPr>
            <p:cNvPr id="31" name="Bild 30" descr="Man med Mohawk">
              <a:extLst>
                <a:ext uri="{FF2B5EF4-FFF2-40B4-BE49-F238E27FC236}">
                  <a16:creationId xmlns:a16="http://schemas.microsoft.com/office/drawing/2014/main" id="{211D3953-659A-2720-C4B5-DEE6231A44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207B8CF5-3800-C248-60C2-466E0E2A3D6C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64" name="Grupp 63">
            <a:extLst>
              <a:ext uri="{FF2B5EF4-FFF2-40B4-BE49-F238E27FC236}">
                <a16:creationId xmlns:a16="http://schemas.microsoft.com/office/drawing/2014/main" id="{FAAE5D22-623D-9772-9C23-4A57A9CCF55D}"/>
              </a:ext>
            </a:extLst>
          </p:cNvPr>
          <p:cNvGrpSpPr/>
          <p:nvPr/>
        </p:nvGrpSpPr>
        <p:grpSpPr>
          <a:xfrm>
            <a:off x="3910567" y="7262290"/>
            <a:ext cx="789621" cy="1921416"/>
            <a:chOff x="5190807" y="5323104"/>
            <a:chExt cx="1037064" cy="2523530"/>
          </a:xfrm>
        </p:grpSpPr>
        <p:pic>
          <p:nvPicPr>
            <p:cNvPr id="65" name="Bild 64" descr="Kvinna med Prosthetic hand">
              <a:extLst>
                <a:ext uri="{FF2B5EF4-FFF2-40B4-BE49-F238E27FC236}">
                  <a16:creationId xmlns:a16="http://schemas.microsoft.com/office/drawing/2014/main" id="{ECD86503-2378-C4A5-20CE-6EF05BE0B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66" name="textruta 65">
              <a:extLst>
                <a:ext uri="{FF2B5EF4-FFF2-40B4-BE49-F238E27FC236}">
                  <a16:creationId xmlns:a16="http://schemas.microsoft.com/office/drawing/2014/main" id="{F2601A4C-8E5C-1423-C098-734C0F32710B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stf</a:t>
              </a:r>
            </a:p>
          </p:txBody>
        </p:sp>
      </p:grpSp>
      <p:grpSp>
        <p:nvGrpSpPr>
          <p:cNvPr id="33" name="Grupp 32">
            <a:extLst>
              <a:ext uri="{FF2B5EF4-FFF2-40B4-BE49-F238E27FC236}">
                <a16:creationId xmlns:a16="http://schemas.microsoft.com/office/drawing/2014/main" id="{C07E4B03-A13B-246A-5EEC-F51B53708316}"/>
              </a:ext>
            </a:extLst>
          </p:cNvPr>
          <p:cNvGrpSpPr/>
          <p:nvPr/>
        </p:nvGrpSpPr>
        <p:grpSpPr>
          <a:xfrm>
            <a:off x="929472" y="4058248"/>
            <a:ext cx="1125925" cy="1990767"/>
            <a:chOff x="6638850" y="1817650"/>
            <a:chExt cx="2628900" cy="4648200"/>
          </a:xfrm>
        </p:grpSpPr>
        <p:pic>
          <p:nvPicPr>
            <p:cNvPr id="54" name="Bild 53" descr="Kvinna håller i plakat">
              <a:extLst>
                <a:ext uri="{FF2B5EF4-FFF2-40B4-BE49-F238E27FC236}">
                  <a16:creationId xmlns:a16="http://schemas.microsoft.com/office/drawing/2014/main" id="{305AC6EC-060D-481F-6328-C26C276DC2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638850" y="1817650"/>
              <a:ext cx="2628900" cy="4648200"/>
            </a:xfrm>
            <a:prstGeom prst="rect">
              <a:avLst/>
            </a:prstGeom>
          </p:spPr>
        </p:pic>
        <p:sp>
          <p:nvSpPr>
            <p:cNvPr id="58" name="textruta 57">
              <a:extLst>
                <a:ext uri="{FF2B5EF4-FFF2-40B4-BE49-F238E27FC236}">
                  <a16:creationId xmlns:a16="http://schemas.microsoft.com/office/drawing/2014/main" id="{73E91532-2A54-CDFD-0051-7C66F6609C49}"/>
                </a:ext>
              </a:extLst>
            </p:cNvPr>
            <p:cNvSpPr txBox="1"/>
            <p:nvPr/>
          </p:nvSpPr>
          <p:spPr>
            <a:xfrm>
              <a:off x="7035726" y="3138556"/>
              <a:ext cx="2063749" cy="970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dirty="0"/>
                <a:t>Ombud för stf</a:t>
              </a:r>
            </a:p>
          </p:txBody>
        </p:sp>
      </p:grpSp>
      <p:grpSp>
        <p:nvGrpSpPr>
          <p:cNvPr id="59" name="Grupp 58">
            <a:extLst>
              <a:ext uri="{FF2B5EF4-FFF2-40B4-BE49-F238E27FC236}">
                <a16:creationId xmlns:a16="http://schemas.microsoft.com/office/drawing/2014/main" id="{972E8426-B9BD-416F-654F-B0186AC7D65E}"/>
              </a:ext>
            </a:extLst>
          </p:cNvPr>
          <p:cNvGrpSpPr/>
          <p:nvPr/>
        </p:nvGrpSpPr>
        <p:grpSpPr>
          <a:xfrm>
            <a:off x="1917368" y="3954984"/>
            <a:ext cx="846540" cy="2000699"/>
            <a:chOff x="6101748" y="3879180"/>
            <a:chExt cx="904278" cy="2137156"/>
          </a:xfrm>
        </p:grpSpPr>
        <p:pic>
          <p:nvPicPr>
            <p:cNvPr id="60" name="Bild 59" descr="Man med Mohawk">
              <a:extLst>
                <a:ext uri="{FF2B5EF4-FFF2-40B4-BE49-F238E27FC236}">
                  <a16:creationId xmlns:a16="http://schemas.microsoft.com/office/drawing/2014/main" id="{F83F5808-DA5D-C675-0493-074CD50CC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194669" y="3879180"/>
              <a:ext cx="669303" cy="2137156"/>
            </a:xfrm>
            <a:prstGeom prst="rect">
              <a:avLst/>
            </a:prstGeom>
          </p:spPr>
        </p:pic>
        <p:sp>
          <p:nvSpPr>
            <p:cNvPr id="61" name="textruta 60">
              <a:extLst>
                <a:ext uri="{FF2B5EF4-FFF2-40B4-BE49-F238E27FC236}">
                  <a16:creationId xmlns:a16="http://schemas.microsoft.com/office/drawing/2014/main" id="{9A3B4358-8509-5DC8-8A28-67B629C95609}"/>
                </a:ext>
              </a:extLst>
            </p:cNvPr>
            <p:cNvSpPr txBox="1"/>
            <p:nvPr/>
          </p:nvSpPr>
          <p:spPr>
            <a:xfrm>
              <a:off x="6101748" y="4590841"/>
              <a:ext cx="904278" cy="2769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grpSp>
        <p:nvGrpSpPr>
          <p:cNvPr id="62" name="Grupp 61">
            <a:extLst>
              <a:ext uri="{FF2B5EF4-FFF2-40B4-BE49-F238E27FC236}">
                <a16:creationId xmlns:a16="http://schemas.microsoft.com/office/drawing/2014/main" id="{B226E607-0A7D-69D2-1B1E-E05AA5BA7E1F}"/>
              </a:ext>
            </a:extLst>
          </p:cNvPr>
          <p:cNvGrpSpPr/>
          <p:nvPr/>
        </p:nvGrpSpPr>
        <p:grpSpPr>
          <a:xfrm>
            <a:off x="3914186" y="4070224"/>
            <a:ext cx="789621" cy="1921416"/>
            <a:chOff x="5190807" y="5323104"/>
            <a:chExt cx="1037064" cy="2523530"/>
          </a:xfrm>
        </p:grpSpPr>
        <p:pic>
          <p:nvPicPr>
            <p:cNvPr id="63" name="Bild 62" descr="Kvinna med Prosthetic hand">
              <a:extLst>
                <a:ext uri="{FF2B5EF4-FFF2-40B4-BE49-F238E27FC236}">
                  <a16:creationId xmlns:a16="http://schemas.microsoft.com/office/drawing/2014/main" id="{A8617108-4195-407E-C047-367C8633BA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332331" y="5323104"/>
              <a:ext cx="685800" cy="2523530"/>
            </a:xfrm>
            <a:prstGeom prst="rect">
              <a:avLst/>
            </a:prstGeom>
          </p:spPr>
        </p:pic>
        <p:sp>
          <p:nvSpPr>
            <p:cNvPr id="82" name="textruta 81">
              <a:extLst>
                <a:ext uri="{FF2B5EF4-FFF2-40B4-BE49-F238E27FC236}">
                  <a16:creationId xmlns:a16="http://schemas.microsoft.com/office/drawing/2014/main" id="{BFCA4B26-F3B8-FFD8-200E-88FEA5D04CDD}"/>
                </a:ext>
              </a:extLst>
            </p:cNvPr>
            <p:cNvSpPr txBox="1"/>
            <p:nvPr/>
          </p:nvSpPr>
          <p:spPr>
            <a:xfrm>
              <a:off x="5190807" y="6213163"/>
              <a:ext cx="1037064" cy="60633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  <a:p>
              <a:pPr algn="ctr"/>
              <a:r>
                <a:rPr lang="sv-SE" sz="1200" dirty="0"/>
                <a:t>och stf</a:t>
              </a:r>
            </a:p>
          </p:txBody>
        </p:sp>
      </p:grpSp>
      <p:grpSp>
        <p:nvGrpSpPr>
          <p:cNvPr id="92" name="Grupp 91">
            <a:extLst>
              <a:ext uri="{FF2B5EF4-FFF2-40B4-BE49-F238E27FC236}">
                <a16:creationId xmlns:a16="http://schemas.microsoft.com/office/drawing/2014/main" id="{671D2C25-3EDC-62FD-FE9C-9E15D3CA91DB}"/>
              </a:ext>
            </a:extLst>
          </p:cNvPr>
          <p:cNvGrpSpPr/>
          <p:nvPr/>
        </p:nvGrpSpPr>
        <p:grpSpPr>
          <a:xfrm>
            <a:off x="4581987" y="4026249"/>
            <a:ext cx="904278" cy="2136180"/>
            <a:chOff x="680224" y="1258152"/>
            <a:chExt cx="1037064" cy="2502098"/>
          </a:xfrm>
        </p:grpSpPr>
        <p:pic>
          <p:nvPicPr>
            <p:cNvPr id="104" name="Bild 103" descr="Gamla man som slit Jack">
              <a:extLst>
                <a:ext uri="{FF2B5EF4-FFF2-40B4-BE49-F238E27FC236}">
                  <a16:creationId xmlns:a16="http://schemas.microsoft.com/office/drawing/2014/main" id="{1B3DD03E-FB4F-5239-7105-61218029C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80224" y="1258152"/>
              <a:ext cx="803672" cy="2502098"/>
            </a:xfrm>
            <a:prstGeom prst="rect">
              <a:avLst/>
            </a:prstGeom>
          </p:spPr>
        </p:pic>
        <p:sp>
          <p:nvSpPr>
            <p:cNvPr id="105" name="textruta 104">
              <a:extLst>
                <a:ext uri="{FF2B5EF4-FFF2-40B4-BE49-F238E27FC236}">
                  <a16:creationId xmlns:a16="http://schemas.microsoft.com/office/drawing/2014/main" id="{DACA5303-4BE3-B4CC-7351-BEF2F6F49C61}"/>
                </a:ext>
              </a:extLst>
            </p:cNvPr>
            <p:cNvSpPr txBox="1"/>
            <p:nvPr/>
          </p:nvSpPr>
          <p:spPr>
            <a:xfrm>
              <a:off x="680224" y="1984917"/>
              <a:ext cx="1037064" cy="32444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200" dirty="0"/>
                <a:t>Delägare</a:t>
              </a:r>
            </a:p>
          </p:txBody>
        </p:sp>
      </p:grpSp>
      <p:sp>
        <p:nvSpPr>
          <p:cNvPr id="106" name="textruta 105">
            <a:extLst>
              <a:ext uri="{FF2B5EF4-FFF2-40B4-BE49-F238E27FC236}">
                <a16:creationId xmlns:a16="http://schemas.microsoft.com/office/drawing/2014/main" id="{B779665C-A6BF-6033-5016-9A277437F83A}"/>
              </a:ext>
            </a:extLst>
          </p:cNvPr>
          <p:cNvSpPr txBox="1"/>
          <p:nvPr/>
        </p:nvSpPr>
        <p:spPr>
          <a:xfrm>
            <a:off x="782077" y="6140889"/>
            <a:ext cx="560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Ombud röstar för fastighet(er). Närvarande delägare har inte rösträtt.</a:t>
            </a:r>
          </a:p>
          <a:p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8899008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1. SCA Blå">
      <a:srgbClr val="00205B"/>
    </a:custClr>
    <a:custClr name="G1. Ljusgrön">
      <a:srgbClr val="DEEDE4"/>
    </a:custClr>
    <a:custClr name="G2. SCA Grön Tint 60%">
      <a:srgbClr val="8FC1A6"/>
    </a:custClr>
    <a:custClr name="G3. SCA Grön">
      <a:srgbClr val="44986B"/>
    </a:custClr>
    <a:custClr name="G4. Mörkgrön Tint 85%">
      <a:srgbClr val="587370"/>
    </a:custClr>
    <a:custClr name="G5. Mörkgrön">
      <a:srgbClr val="204440"/>
    </a:custClr>
    <a:custClr name="T1. Ljust trä">
      <a:srgbClr val="F9F0E4"/>
    </a:custClr>
    <a:custClr name="T2. Bark Tint 60%">
      <a:srgbClr val="CCA38E"/>
    </a:custClr>
    <a:custClr name="T3. Bark">
      <a:srgbClr val="AA6543"/>
    </a:custClr>
    <a:custClr name="N1. Ljusgrå">
      <a:srgbClr val="E6EAE9"/>
    </a:custClr>
    <a:custClr name="N2. Mörkgrå">
      <a:srgbClr val="696969"/>
    </a:custClr>
    <a:custClr name="Vit">
      <a:srgbClr val="FFFFFF"/>
    </a:custClr>
    <a:custClr name="85% Svart">
      <a:srgbClr val="262626"/>
    </a:custClr>
  </a:custClrLst>
  <a:extLst>
    <a:ext uri="{05A4C25C-085E-4340-85A3-A5531E510DB2}">
      <thm15:themeFamily xmlns:thm15="http://schemas.microsoft.com/office/thememl/2012/main" name="Default Theme1" id="{D17F9522-AB8E-41DF-8510-B249FEB5E96A}" vid="{97942343-E243-409F-A150-21396AA90D4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72908aa-7a73-42e6-a05c-62113a7d8af3}" enabled="0" method="" siteId="{872908aa-7a73-42e6-a05c-62113a7d8af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490</Words>
  <Application>Microsoft Office PowerPoint</Application>
  <PresentationFormat>Bredbild</PresentationFormat>
  <Paragraphs>129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Default Theme1</vt:lpstr>
      <vt:lpstr>Vid votering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SCA Forest Products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Eklund Magnus</dc:creator>
  <cp:lastModifiedBy>Fredrik Gustafsson</cp:lastModifiedBy>
  <cp:revision>3</cp:revision>
  <dcterms:created xsi:type="dcterms:W3CDTF">2025-04-27T15:14:05Z</dcterms:created>
  <dcterms:modified xsi:type="dcterms:W3CDTF">2025-05-21T05:50:30Z</dcterms:modified>
</cp:coreProperties>
</file>